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media1.mp3" ContentType="audio/mpeg"/>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62" r:id="rId3"/>
    <p:sldMasterId id="2147483668" r:id="rId4"/>
    <p:sldMasterId id="2147483680" r:id="rId5"/>
  </p:sldMasterIdLst>
  <p:notesMasterIdLst>
    <p:notesMasterId r:id="rId28"/>
  </p:notesMasterIdLst>
  <p:sldIdLst>
    <p:sldId id="257" r:id="rId6"/>
    <p:sldId id="292" r:id="rId7"/>
    <p:sldId id="293" r:id="rId8"/>
    <p:sldId id="361" r:id="rId9"/>
    <p:sldId id="353" r:id="rId10"/>
    <p:sldId id="583" r:id="rId11"/>
    <p:sldId id="594" r:id="rId12"/>
    <p:sldId id="354" r:id="rId13"/>
    <p:sldId id="326" r:id="rId14"/>
    <p:sldId id="357" r:id="rId15"/>
    <p:sldId id="595" r:id="rId16"/>
    <p:sldId id="328" r:id="rId17"/>
    <p:sldId id="330" r:id="rId18"/>
    <p:sldId id="596" r:id="rId19"/>
    <p:sldId id="281" r:id="rId20"/>
    <p:sldId id="273" r:id="rId21"/>
    <p:sldId id="591" r:id="rId22"/>
    <p:sldId id="597" r:id="rId23"/>
    <p:sldId id="592" r:id="rId24"/>
    <p:sldId id="593" r:id="rId25"/>
    <p:sldId id="259" r:id="rId26"/>
    <p:sldId id="590"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435B"/>
    <a:srgbClr val="437F8F"/>
    <a:srgbClr val="0055AB"/>
    <a:srgbClr val="F57365"/>
    <a:srgbClr val="00406E"/>
    <a:srgbClr val="719EAA"/>
    <a:srgbClr val="5E7183"/>
    <a:srgbClr val="7F7F7F"/>
    <a:srgbClr val="84CB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0" d="100"/>
          <a:sy n="90" d="100"/>
        </p:scale>
        <p:origin x="528" y="84"/>
      </p:cViewPr>
      <p:guideLst/>
    </p:cSldViewPr>
  </p:slideViewPr>
  <p:notesTextViewPr>
    <p:cViewPr>
      <p:scale>
        <a:sx n="1" d="1"/>
        <a:sy n="1" d="1"/>
      </p:scale>
      <p:origin x="0" y="0"/>
    </p:cViewPr>
  </p:notesTextViewPr>
  <p:sorterViewPr>
    <p:cViewPr>
      <p:scale>
        <a:sx n="100" d="100"/>
        <a:sy n="100" d="100"/>
      </p:scale>
      <p:origin x="0" y="-612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 Type="http://schemas.openxmlformats.org/officeDocument/2006/relationships/slideMaster" Target="slideMasters/slideMaster2.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notesMaster" Target="notesMasters/notesMaster1.xml"/><Relationship Id="rId29" Type="http://schemas.openxmlformats.org/officeDocument/2006/relationships/presProps" Target="presProps.xml"/><Relationship Id="rId3" Type="http://schemas.openxmlformats.org/officeDocument/2006/relationships/slideMaster" Target="slideMasters/slideMaster3.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B86FFC-4E57-40A9-9BE6-4C1EF37A8B4E}" type="datetimeFigureOut">
              <a:rPr lang="zh-CN" altLang="en-US" smtClean="0"/>
              <a:t>2022-07-03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FB3150-63E4-4ECF-BA74-288FD7715C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DBEE3935-10B9-4F7E-B616-3A3E308C877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DBEE3935-10B9-4F7E-B616-3A3E308C877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1E3981BF-C377-4422-A465-7054B606C5C4}"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微软雅黑" panose="020B0503020204020204" pitchFamily="34" charset="-122"/>
                <a:cs typeface="+mn-cs"/>
              </a:rPr>
              <a:t>21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FBB683A-1182-4DCC-9370-F3F6E1D7FBD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25709B5-1522-4A6F-9DBD-6AF9C350C784}"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826ADB-AF26-45D0-9CD6-77EA2300541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25709B5-1522-4A6F-9DBD-6AF9C350C784}"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826ADB-AF26-45D0-9CD6-77EA2300541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25709B5-1522-4A6F-9DBD-6AF9C350C784}"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826ADB-AF26-45D0-9CD6-77EA2300541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 y="1778000"/>
            <a:ext cx="12191304" cy="2283315"/>
          </a:xfrm>
          <a:custGeom>
            <a:avLst/>
            <a:gdLst>
              <a:gd name="connsiteX0" fmla="*/ 0 w 12191304"/>
              <a:gd name="connsiteY0" fmla="*/ 0 h 2283315"/>
              <a:gd name="connsiteX1" fmla="*/ 12191304 w 12191304"/>
              <a:gd name="connsiteY1" fmla="*/ 0 h 2283315"/>
              <a:gd name="connsiteX2" fmla="*/ 12191304 w 12191304"/>
              <a:gd name="connsiteY2" fmla="*/ 2283315 h 2283315"/>
              <a:gd name="connsiteX3" fmla="*/ 0 w 12191304"/>
              <a:gd name="connsiteY3" fmla="*/ 2283315 h 2283315"/>
            </a:gdLst>
            <a:ahLst/>
            <a:cxnLst>
              <a:cxn ang="0">
                <a:pos x="connsiteX0" y="connsiteY0"/>
              </a:cxn>
              <a:cxn ang="0">
                <a:pos x="connsiteX1" y="connsiteY1"/>
              </a:cxn>
              <a:cxn ang="0">
                <a:pos x="connsiteX2" y="connsiteY2"/>
              </a:cxn>
              <a:cxn ang="0">
                <a:pos x="connsiteX3" y="connsiteY3"/>
              </a:cxn>
            </a:cxnLst>
            <a:rect l="l" t="t" r="r" b="b"/>
            <a:pathLst>
              <a:path w="12191304" h="2283315">
                <a:moveTo>
                  <a:pt x="0" y="0"/>
                </a:moveTo>
                <a:lnTo>
                  <a:pt x="12191304" y="0"/>
                </a:lnTo>
                <a:lnTo>
                  <a:pt x="12191304" y="2283315"/>
                </a:lnTo>
                <a:lnTo>
                  <a:pt x="0" y="2283315"/>
                </a:lnTo>
                <a:close/>
              </a:path>
            </a:pathLst>
          </a:custGeom>
        </p:spPr>
        <p:txBody>
          <a:bodyPr wrap="square">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5228558" y="2912560"/>
            <a:ext cx="1751376" cy="1753606"/>
          </a:xfrm>
          <a:custGeom>
            <a:avLst/>
            <a:gdLst>
              <a:gd name="connsiteX0" fmla="*/ 875688 w 1751376"/>
              <a:gd name="connsiteY0" fmla="*/ 0 h 1753606"/>
              <a:gd name="connsiteX1" fmla="*/ 1751376 w 1751376"/>
              <a:gd name="connsiteY1" fmla="*/ 876803 h 1753606"/>
              <a:gd name="connsiteX2" fmla="*/ 875688 w 1751376"/>
              <a:gd name="connsiteY2" fmla="*/ 1753606 h 1753606"/>
              <a:gd name="connsiteX3" fmla="*/ 0 w 1751376"/>
              <a:gd name="connsiteY3" fmla="*/ 876803 h 1753606"/>
              <a:gd name="connsiteX4" fmla="*/ 875688 w 1751376"/>
              <a:gd name="connsiteY4" fmla="*/ 0 h 175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1376" h="1753606">
                <a:moveTo>
                  <a:pt x="875688" y="0"/>
                </a:moveTo>
                <a:cubicBezTo>
                  <a:pt x="1359317" y="0"/>
                  <a:pt x="1751376" y="392558"/>
                  <a:pt x="1751376" y="876803"/>
                </a:cubicBezTo>
                <a:cubicBezTo>
                  <a:pt x="1751376" y="1361048"/>
                  <a:pt x="1359317" y="1753606"/>
                  <a:pt x="875688" y="1753606"/>
                </a:cubicBezTo>
                <a:cubicBezTo>
                  <a:pt x="392059" y="1753606"/>
                  <a:pt x="0" y="1361048"/>
                  <a:pt x="0" y="876803"/>
                </a:cubicBezTo>
                <a:cubicBezTo>
                  <a:pt x="0" y="392558"/>
                  <a:pt x="392059" y="0"/>
                  <a:pt x="875688" y="0"/>
                </a:cubicBezTo>
                <a:close/>
              </a:path>
            </a:pathLst>
          </a:custGeom>
        </p:spPr>
        <p:txBody>
          <a:bodyPr wrap="square">
            <a:noAutofit/>
          </a:body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386698" y="2040569"/>
            <a:ext cx="1959542" cy="2421254"/>
          </a:xfrm>
          <a:custGeom>
            <a:avLst/>
            <a:gdLst>
              <a:gd name="connsiteX0" fmla="*/ 0 w 1959542"/>
              <a:gd name="connsiteY0" fmla="*/ 0 h 2421254"/>
              <a:gd name="connsiteX1" fmla="*/ 1959542 w 1959542"/>
              <a:gd name="connsiteY1" fmla="*/ 0 h 2421254"/>
              <a:gd name="connsiteX2" fmla="*/ 1959542 w 1959542"/>
              <a:gd name="connsiteY2" fmla="*/ 2421254 h 2421254"/>
              <a:gd name="connsiteX3" fmla="*/ 0 w 1959542"/>
              <a:gd name="connsiteY3" fmla="*/ 2421254 h 2421254"/>
            </a:gdLst>
            <a:ahLst/>
            <a:cxnLst>
              <a:cxn ang="0">
                <a:pos x="connsiteX0" y="connsiteY0"/>
              </a:cxn>
              <a:cxn ang="0">
                <a:pos x="connsiteX1" y="connsiteY1"/>
              </a:cxn>
              <a:cxn ang="0">
                <a:pos x="connsiteX2" y="connsiteY2"/>
              </a:cxn>
              <a:cxn ang="0">
                <a:pos x="connsiteX3" y="connsiteY3"/>
              </a:cxn>
            </a:cxnLst>
            <a:rect l="l" t="t" r="r" b="b"/>
            <a:pathLst>
              <a:path w="1959542" h="2421254">
                <a:moveTo>
                  <a:pt x="0" y="0"/>
                </a:moveTo>
                <a:lnTo>
                  <a:pt x="1959542" y="0"/>
                </a:lnTo>
                <a:lnTo>
                  <a:pt x="1959542" y="2421254"/>
                </a:lnTo>
                <a:lnTo>
                  <a:pt x="0" y="242125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3866032" y="2040569"/>
            <a:ext cx="1959542" cy="2421254"/>
          </a:xfrm>
          <a:custGeom>
            <a:avLst/>
            <a:gdLst>
              <a:gd name="connsiteX0" fmla="*/ 0 w 1959542"/>
              <a:gd name="connsiteY0" fmla="*/ 0 h 2421254"/>
              <a:gd name="connsiteX1" fmla="*/ 1959542 w 1959542"/>
              <a:gd name="connsiteY1" fmla="*/ 0 h 2421254"/>
              <a:gd name="connsiteX2" fmla="*/ 1959542 w 1959542"/>
              <a:gd name="connsiteY2" fmla="*/ 2421254 h 2421254"/>
              <a:gd name="connsiteX3" fmla="*/ 0 w 1959542"/>
              <a:gd name="connsiteY3" fmla="*/ 2421254 h 2421254"/>
            </a:gdLst>
            <a:ahLst/>
            <a:cxnLst>
              <a:cxn ang="0">
                <a:pos x="connsiteX0" y="connsiteY0"/>
              </a:cxn>
              <a:cxn ang="0">
                <a:pos x="connsiteX1" y="connsiteY1"/>
              </a:cxn>
              <a:cxn ang="0">
                <a:pos x="connsiteX2" y="connsiteY2"/>
              </a:cxn>
              <a:cxn ang="0">
                <a:pos x="connsiteX3" y="connsiteY3"/>
              </a:cxn>
            </a:cxnLst>
            <a:rect l="l" t="t" r="r" b="b"/>
            <a:pathLst>
              <a:path w="1959542" h="2421254">
                <a:moveTo>
                  <a:pt x="0" y="0"/>
                </a:moveTo>
                <a:lnTo>
                  <a:pt x="1959542" y="0"/>
                </a:lnTo>
                <a:lnTo>
                  <a:pt x="1959542" y="2421254"/>
                </a:lnTo>
                <a:lnTo>
                  <a:pt x="0" y="2421254"/>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6345368" y="2040568"/>
            <a:ext cx="1959542" cy="2421254"/>
          </a:xfrm>
          <a:custGeom>
            <a:avLst/>
            <a:gdLst>
              <a:gd name="connsiteX0" fmla="*/ 0 w 1959542"/>
              <a:gd name="connsiteY0" fmla="*/ 0 h 2421254"/>
              <a:gd name="connsiteX1" fmla="*/ 1959542 w 1959542"/>
              <a:gd name="connsiteY1" fmla="*/ 0 h 2421254"/>
              <a:gd name="connsiteX2" fmla="*/ 1959542 w 1959542"/>
              <a:gd name="connsiteY2" fmla="*/ 2421254 h 2421254"/>
              <a:gd name="connsiteX3" fmla="*/ 0 w 1959542"/>
              <a:gd name="connsiteY3" fmla="*/ 2421254 h 2421254"/>
            </a:gdLst>
            <a:ahLst/>
            <a:cxnLst>
              <a:cxn ang="0">
                <a:pos x="connsiteX0" y="connsiteY0"/>
              </a:cxn>
              <a:cxn ang="0">
                <a:pos x="connsiteX1" y="connsiteY1"/>
              </a:cxn>
              <a:cxn ang="0">
                <a:pos x="connsiteX2" y="connsiteY2"/>
              </a:cxn>
              <a:cxn ang="0">
                <a:pos x="connsiteX3" y="connsiteY3"/>
              </a:cxn>
            </a:cxnLst>
            <a:rect l="l" t="t" r="r" b="b"/>
            <a:pathLst>
              <a:path w="1959542" h="2421254">
                <a:moveTo>
                  <a:pt x="0" y="0"/>
                </a:moveTo>
                <a:lnTo>
                  <a:pt x="1959542" y="0"/>
                </a:lnTo>
                <a:lnTo>
                  <a:pt x="1959542" y="2421254"/>
                </a:lnTo>
                <a:lnTo>
                  <a:pt x="0" y="2421254"/>
                </a:ln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8824703" y="2040569"/>
            <a:ext cx="1959542" cy="2421254"/>
          </a:xfrm>
          <a:custGeom>
            <a:avLst/>
            <a:gdLst>
              <a:gd name="connsiteX0" fmla="*/ 0 w 1959542"/>
              <a:gd name="connsiteY0" fmla="*/ 0 h 2421254"/>
              <a:gd name="connsiteX1" fmla="*/ 1959542 w 1959542"/>
              <a:gd name="connsiteY1" fmla="*/ 0 h 2421254"/>
              <a:gd name="connsiteX2" fmla="*/ 1959542 w 1959542"/>
              <a:gd name="connsiteY2" fmla="*/ 2421254 h 2421254"/>
              <a:gd name="connsiteX3" fmla="*/ 0 w 1959542"/>
              <a:gd name="connsiteY3" fmla="*/ 2421254 h 2421254"/>
            </a:gdLst>
            <a:ahLst/>
            <a:cxnLst>
              <a:cxn ang="0">
                <a:pos x="connsiteX0" y="connsiteY0"/>
              </a:cxn>
              <a:cxn ang="0">
                <a:pos x="connsiteX1" y="connsiteY1"/>
              </a:cxn>
              <a:cxn ang="0">
                <a:pos x="connsiteX2" y="connsiteY2"/>
              </a:cxn>
              <a:cxn ang="0">
                <a:pos x="connsiteX3" y="connsiteY3"/>
              </a:cxn>
            </a:cxnLst>
            <a:rect l="l" t="t" r="r" b="b"/>
            <a:pathLst>
              <a:path w="1959542" h="2421254">
                <a:moveTo>
                  <a:pt x="0" y="0"/>
                </a:moveTo>
                <a:lnTo>
                  <a:pt x="1959542" y="0"/>
                </a:lnTo>
                <a:lnTo>
                  <a:pt x="1959542" y="2421254"/>
                </a:lnTo>
                <a:lnTo>
                  <a:pt x="0" y="2421254"/>
                </a:lnTo>
                <a:close/>
              </a:path>
            </a:pathLst>
          </a:custGeom>
        </p:spPr>
        <p:txBody>
          <a:bodyPr wrap="square">
            <a:noAutofit/>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1CA6B24-5D62-4AD3-91C3-88DF5460DB86}"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061D6E-FBB6-4074-8FDE-3D70C2AB207E}"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1CA6B24-5D62-4AD3-91C3-88DF5460DB86}"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061D6E-FBB6-4074-8FDE-3D70C2AB207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25709B5-1522-4A6F-9DBD-6AF9C350C784}"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826ADB-AF26-45D0-9CD6-77EA23005411}"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1CA6B24-5D62-4AD3-91C3-88DF5460DB86}"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061D6E-FBB6-4074-8FDE-3D70C2AB207E}"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1CA6B24-5D62-4AD3-91C3-88DF5460DB86}" type="datetimeFigureOut">
              <a:rPr lang="zh-CN" altLang="en-US" smtClean="0"/>
              <a:t>2022-07-03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061D6E-FBB6-4074-8FDE-3D70C2AB207E}"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1CA6B24-5D62-4AD3-91C3-88DF5460DB86}" type="datetimeFigureOut">
              <a:rPr lang="zh-CN" altLang="en-US" smtClean="0"/>
              <a:t>2022-07-03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1061D6E-FBB6-4074-8FDE-3D70C2AB207E}"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1CA6B24-5D62-4AD3-91C3-88DF5460DB86}" type="datetimeFigureOut">
              <a:rPr lang="zh-CN" altLang="en-US" smtClean="0"/>
              <a:t>2022-07-03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061D6E-FBB6-4074-8FDE-3D70C2AB207E}"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CA6B24-5D62-4AD3-91C3-88DF5460DB86}" type="datetimeFigureOut">
              <a:rPr lang="zh-CN" altLang="en-US" smtClean="0"/>
              <a:t>2022-07-03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061D6E-FBB6-4074-8FDE-3D70C2AB207E}"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1CA6B24-5D62-4AD3-91C3-88DF5460DB86}" type="datetimeFigureOut">
              <a:rPr lang="zh-CN" altLang="en-US" smtClean="0"/>
              <a:t>2022-07-03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061D6E-FBB6-4074-8FDE-3D70C2AB207E}"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1CA6B24-5D62-4AD3-91C3-88DF5460DB86}" type="datetimeFigureOut">
              <a:rPr lang="zh-CN" altLang="en-US" smtClean="0"/>
              <a:t>2022-07-03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061D6E-FBB6-4074-8FDE-3D70C2AB207E}"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1CA6B24-5D62-4AD3-91C3-88DF5460DB86}"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061D6E-FBB6-4074-8FDE-3D70C2AB207E}"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1CA6B24-5D62-4AD3-91C3-88DF5460DB86}"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061D6E-FBB6-4074-8FDE-3D70C2AB207E}"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2800">
        <p:push dir="u"/>
      </p:transition>
    </mc:Choice>
    <mc:Fallback xmlns="">
      <p:transition spd="slow" advClick="0" advTm="2800">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25709B5-1522-4A6F-9DBD-6AF9C350C784}"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826ADB-AF26-45D0-9CD6-77EA2300541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25709B5-1522-4A6F-9DBD-6AF9C350C784}" type="datetimeFigureOut">
              <a:rPr lang="zh-CN" altLang="en-US" smtClean="0"/>
              <a:t>2022-07-03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826ADB-AF26-45D0-9CD6-77EA2300541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25709B5-1522-4A6F-9DBD-6AF9C350C784}" type="datetimeFigureOut">
              <a:rPr lang="zh-CN" altLang="en-US" smtClean="0"/>
              <a:t>2022-07-03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3826ADB-AF26-45D0-9CD6-77EA2300541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25709B5-1522-4A6F-9DBD-6AF9C350C784}" type="datetimeFigureOut">
              <a:rPr lang="zh-CN" altLang="en-US" smtClean="0"/>
              <a:t>2022-07-03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3826ADB-AF26-45D0-9CD6-77EA2300541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25709B5-1522-4A6F-9DBD-6AF9C350C784}" type="datetimeFigureOut">
              <a:rPr lang="zh-CN" altLang="en-US" smtClean="0"/>
              <a:t>2022-07-03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3826ADB-AF26-45D0-9CD6-77EA2300541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25709B5-1522-4A6F-9DBD-6AF9C350C784}" type="datetimeFigureOut">
              <a:rPr lang="zh-CN" altLang="en-US" smtClean="0"/>
              <a:t>2022-07-03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826ADB-AF26-45D0-9CD6-77EA2300541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25709B5-1522-4A6F-9DBD-6AF9C350C784}" type="datetimeFigureOut">
              <a:rPr lang="zh-CN" altLang="en-US" smtClean="0"/>
              <a:t>2022-07-03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826ADB-AF26-45D0-9CD6-77EA2300541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8.xml"/><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theme" Target="../theme/theme4.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5709B5-1522-4A6F-9DBD-6AF9C350C784}" type="datetimeFigureOut">
              <a:rPr lang="zh-CN" altLang="en-US" smtClean="0"/>
              <a:t>2022-07-03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826ADB-AF26-45D0-9CD6-77EA2300541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8035C5D1-AD16-4B01-871F-DE047A6CFB67}" type="datetimeFigureOut">
              <a:rPr lang="zh-CN" altLang="en-US" smtClean="0"/>
              <a:t>2022-07-03</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BCDE635-3FC4-4B83-A3D1-632FFA341E9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A6B24-5D62-4AD3-91C3-88DF5460DB86}" type="datetimeFigureOut">
              <a:rPr lang="zh-CN" altLang="en-US" smtClean="0"/>
              <a:t>2022-07-03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061D6E-FBB6-4074-8FDE-3D70C2AB207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81" r:id="rId1"/>
  </p:sldLayoutIdLst>
  <mc:AlternateContent xmlns:mc="http://schemas.openxmlformats.org/markup-compatibility/2006" xmlns:p14="http://schemas.microsoft.com/office/powerpoint/2010/main">
    <mc:Choice Requires="p14">
      <p:transition spd="slow" p14:dur="2000" advClick="0" advTm="2800">
        <p:push dir="u"/>
      </p:transition>
    </mc:Choice>
    <mc:Fallback xmlns="">
      <p:transition spd="slow" advClick="0" advTm="2800">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microsoft.com/office/2007/relationships/media" Target="../media/media1.mp3"/><Relationship Id="rId2" Type="http://schemas.openxmlformats.org/officeDocument/2006/relationships/audio" Target="../media/media1.mp3"/><Relationship Id="rId3" Type="http://schemas.openxmlformats.org/officeDocument/2006/relationships/slideLayout" Target="../slideLayouts/slideLayout12.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8.jpeg"/><Relationship Id="rId4" Type="http://schemas.openxmlformats.org/officeDocument/2006/relationships/image" Target="../media/image4.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4.png"/><Relationship Id="rId8"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13.jpeg"/><Relationship Id="rId4" Type="http://schemas.openxmlformats.org/officeDocument/2006/relationships/image" Target="../media/image4.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4.png"/><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6.jpeg"/><Relationship Id="rId5"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jpeg"/><Relationship Id="rId4" Type="http://schemas.openxmlformats.org/officeDocument/2006/relationships/image" Target="../media/image4.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4.png"/><Relationship Id="rId6"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4000733"/>
            <a:ext cx="12192000" cy="2857267"/>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2" name="TextBox 21"/>
          <p:cNvSpPr txBox="1"/>
          <p:nvPr/>
        </p:nvSpPr>
        <p:spPr>
          <a:xfrm>
            <a:off x="1967542" y="2784727"/>
            <a:ext cx="8256917" cy="913007"/>
          </a:xfrm>
          <a:prstGeom prst="rect">
            <a:avLst/>
          </a:prstGeom>
          <a:noFill/>
        </p:spPr>
        <p:txBody>
          <a:bodyPr wrap="square" rtlCol="0">
            <a:spAutoFit/>
          </a:bodyPr>
          <a:lstStyle/>
          <a:p>
            <a:pPr algn="dist" defTabSz="1219200"/>
            <a:r>
              <a:rPr lang="en-US" altLang="zh-CN" sz="5335" dirty="0">
                <a:ln w="6350">
                  <a:noFill/>
                </a:ln>
                <a:solidFill>
                  <a:srgbClr val="7F7F7F"/>
                </a:solidFill>
                <a:latin typeface="思源黑体 Light" panose="020B0300000000000000" pitchFamily="34" charset="-122"/>
                <a:ea typeface="思源黑体 CN Light" panose="020B0300000000000000" pitchFamily="34" charset="-122"/>
                <a:sym typeface="思源黑体 Light" panose="020B0300000000000000" pitchFamily="34" charset="-122"/>
              </a:rPr>
              <a:t>苏州大学模板</a:t>
            </a:r>
            <a:r>
              <a:rPr lang="zh-CN" altLang="en-US" sz="5335" dirty="0">
                <a:ln w="6350">
                  <a:noFill/>
                </a:ln>
                <a:solidFill>
                  <a:srgbClr val="7F7F7F"/>
                </a:solidFill>
                <a:latin typeface="思源黑体 Light" panose="020B0300000000000000" pitchFamily="34" charset="-122"/>
                <a:ea typeface="思源黑体 CN Light" panose="020B0300000000000000" pitchFamily="34" charset="-122"/>
                <a:sym typeface="思源黑体 Light" panose="020B0300000000000000" pitchFamily="34" charset="-122"/>
              </a:rPr>
              <a:t/>
            </a:r>
          </a:p>
        </p:txBody>
      </p:sp>
      <p:sp>
        <p:nvSpPr>
          <p:cNvPr id="23" name="圆角矩形 22"/>
          <p:cNvSpPr/>
          <p:nvPr/>
        </p:nvSpPr>
        <p:spPr>
          <a:xfrm>
            <a:off x="3048000" y="4206584"/>
            <a:ext cx="6098091" cy="2974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9200"/>
            <a:r>
              <a:rPr lang="en-US" altLang="zh-CN" sz="1335"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THESIS DEFENSE POWERPOINT TEMPLATE</a:t>
            </a:r>
            <a:endParaRPr lang="zh-CN" altLang="en-US" sz="1335"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24" name="组合 23"/>
          <p:cNvGrpSpPr/>
          <p:nvPr/>
        </p:nvGrpSpPr>
        <p:grpSpPr>
          <a:xfrm>
            <a:off x="4092108" y="5577902"/>
            <a:ext cx="232408" cy="232405"/>
            <a:chOff x="801291" y="3535885"/>
            <a:chExt cx="219347" cy="219347"/>
          </a:xfrm>
        </p:grpSpPr>
        <p:sp>
          <p:nvSpPr>
            <p:cNvPr id="25" name="Oval 10"/>
            <p:cNvSpPr>
              <a:spLocks noChangeArrowheads="1"/>
            </p:cNvSpPr>
            <p:nvPr/>
          </p:nvSpPr>
          <p:spPr bwMode="auto">
            <a:xfrm>
              <a:off x="801291" y="3535885"/>
              <a:ext cx="219347" cy="219347"/>
            </a:xfrm>
            <a:prstGeom prst="ellipse">
              <a:avLst/>
            </a:prstGeom>
            <a:solidFill>
              <a:srgbClr val="F0112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4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26" name="组合 25"/>
            <p:cNvGrpSpPr/>
            <p:nvPr/>
          </p:nvGrpSpPr>
          <p:grpSpPr>
            <a:xfrm>
              <a:off x="860980" y="3583766"/>
              <a:ext cx="100336" cy="114060"/>
              <a:chOff x="860980" y="3583766"/>
              <a:chExt cx="100336" cy="114060"/>
            </a:xfrm>
          </p:grpSpPr>
          <p:sp>
            <p:nvSpPr>
              <p:cNvPr id="27"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4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4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grpSp>
        <p:nvGrpSpPr>
          <p:cNvPr id="29" name="Group 14"/>
          <p:cNvGrpSpPr/>
          <p:nvPr/>
        </p:nvGrpSpPr>
        <p:grpSpPr bwMode="auto">
          <a:xfrm>
            <a:off x="6418524" y="5577902"/>
            <a:ext cx="232408" cy="232405"/>
            <a:chOff x="4248" y="3024"/>
            <a:chExt cx="600" cy="599"/>
          </a:xfrm>
        </p:grpSpPr>
        <p:sp>
          <p:nvSpPr>
            <p:cNvPr id="30" name="Oval 15"/>
            <p:cNvSpPr>
              <a:spLocks noChangeArrowheads="1"/>
            </p:cNvSpPr>
            <p:nvPr/>
          </p:nvSpPr>
          <p:spPr bwMode="auto">
            <a:xfrm>
              <a:off x="4248" y="3024"/>
              <a:ext cx="600" cy="599"/>
            </a:xfrm>
            <a:prstGeom prst="ellipse">
              <a:avLst/>
            </a:prstGeom>
            <a:solidFill>
              <a:srgbClr val="C50E2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4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31" name="Group 16"/>
            <p:cNvGrpSpPr/>
            <p:nvPr/>
          </p:nvGrpSpPr>
          <p:grpSpPr bwMode="auto">
            <a:xfrm>
              <a:off x="4441" y="3144"/>
              <a:ext cx="215" cy="345"/>
              <a:chOff x="4441" y="3144"/>
              <a:chExt cx="215" cy="345"/>
            </a:xfrm>
          </p:grpSpPr>
          <p:sp>
            <p:nvSpPr>
              <p:cNvPr id="32"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4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3"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4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sp>
        <p:nvSpPr>
          <p:cNvPr id="34" name="Text Box 19"/>
          <p:cNvSpPr txBox="1">
            <a:spLocks noChangeArrowheads="1"/>
          </p:cNvSpPr>
          <p:nvPr/>
        </p:nvSpPr>
        <p:spPr bwMode="auto">
          <a:xfrm>
            <a:off x="4341844" y="5509440"/>
            <a:ext cx="154241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sz="1600"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指导老师：</a:t>
            </a:r>
            <a:r>
              <a:rPr lang="en-US" altLang="zh-CN" sz="1600"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XXX</a:t>
            </a:r>
          </a:p>
        </p:txBody>
      </p:sp>
      <p:sp>
        <p:nvSpPr>
          <p:cNvPr id="35" name="Text Box 20"/>
          <p:cNvSpPr txBox="1">
            <a:spLocks noChangeArrowheads="1"/>
          </p:cNvSpPr>
          <p:nvPr/>
        </p:nvSpPr>
        <p:spPr bwMode="auto">
          <a:xfrm>
            <a:off x="6689426" y="5509440"/>
            <a:ext cx="140455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sz="1600"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答辩人：</a:t>
            </a:r>
            <a:r>
              <a:rPr lang="en-US" altLang="zh-CN" sz="1600"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XXX</a:t>
            </a:r>
          </a:p>
        </p:txBody>
      </p:sp>
      <p:sp>
        <p:nvSpPr>
          <p:cNvPr id="3" name="矩形 2"/>
          <p:cNvSpPr/>
          <p:nvPr/>
        </p:nvSpPr>
        <p:spPr>
          <a:xfrm>
            <a:off x="0" y="3903585"/>
            <a:ext cx="12192000" cy="97148"/>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4" name="10 这就是感觉(This Is What it Feels Li)">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4038" y="-1304925"/>
            <a:ext cx="609600" cy="609600"/>
          </a:xfrm>
          <a:prstGeom prst="rect">
            <a:avLst/>
          </a:prstGeom>
        </p:spPr>
      </p:pic>
      <p:pic>
        <p:nvPicPr>
          <p:cNvPr id="37" name="Picture 36" descr="118-苏州大学-logo.png"/>
          <p:cNvPicPr>
            <a:picLocks noChangeAspect="1"/>
          </p:cNvPicPr>
          <p:nvPr/>
        </p:nvPicPr>
        <p:blipFill>
          <a:blip r:embed="rId7"/>
          <a:stretch>
            <a:fillRect/>
          </a:stretch>
        </p:blipFill>
        <p:spPr>
          <a:xfrm>
            <a:off x="5068185" y="430765"/>
            <a:ext cx="2055630" cy="20556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wipe(left)">
                                      <p:cBhvr>
                                        <p:cTn id="10" dur="500"/>
                                        <p:tgtEl>
                                          <p:spTgt spid="2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1000"/>
                                        <p:tgtEl>
                                          <p:spTgt spid="29"/>
                                        </p:tgtEl>
                                      </p:cBhvr>
                                    </p:animEffect>
                                    <p:anim calcmode="lin" valueType="num">
                                      <p:cBhvr>
                                        <p:cTn id="24" dur="1000" fill="hold"/>
                                        <p:tgtEl>
                                          <p:spTgt spid="29"/>
                                        </p:tgtEl>
                                        <p:attrNameLst>
                                          <p:attrName>ppt_x</p:attrName>
                                        </p:attrNameLst>
                                      </p:cBhvr>
                                      <p:tavLst>
                                        <p:tav tm="0">
                                          <p:val>
                                            <p:strVal val="#ppt_x"/>
                                          </p:val>
                                        </p:tav>
                                        <p:tav tm="100000">
                                          <p:val>
                                            <p:strVal val="#ppt_x"/>
                                          </p:val>
                                        </p:tav>
                                      </p:tavLst>
                                    </p:anim>
                                    <p:anim calcmode="lin" valueType="num">
                                      <p:cBhvr>
                                        <p:cTn id="25" dur="1000" fill="hold"/>
                                        <p:tgtEl>
                                          <p:spTgt spid="29"/>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1000"/>
                                        <p:tgtEl>
                                          <p:spTgt spid="34"/>
                                        </p:tgtEl>
                                      </p:cBhvr>
                                    </p:animEffect>
                                    <p:anim calcmode="lin" valueType="num">
                                      <p:cBhvr>
                                        <p:cTn id="29" dur="1000" fill="hold"/>
                                        <p:tgtEl>
                                          <p:spTgt spid="34"/>
                                        </p:tgtEl>
                                        <p:attrNameLst>
                                          <p:attrName>ppt_x</p:attrName>
                                        </p:attrNameLst>
                                      </p:cBhvr>
                                      <p:tavLst>
                                        <p:tav tm="0">
                                          <p:val>
                                            <p:strVal val="#ppt_x"/>
                                          </p:val>
                                        </p:tav>
                                        <p:tav tm="100000">
                                          <p:val>
                                            <p:strVal val="#ppt_x"/>
                                          </p:val>
                                        </p:tav>
                                      </p:tavLst>
                                    </p:anim>
                                    <p:anim calcmode="lin" valueType="num">
                                      <p:cBhvr>
                                        <p:cTn id="30" dur="1000" fill="hold"/>
                                        <p:tgtEl>
                                          <p:spTgt spid="3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1000"/>
                                        <p:tgtEl>
                                          <p:spTgt spid="35"/>
                                        </p:tgtEl>
                                      </p:cBhvr>
                                    </p:animEffect>
                                    <p:anim calcmode="lin" valueType="num">
                                      <p:cBhvr>
                                        <p:cTn id="34" dur="1000" fill="hold"/>
                                        <p:tgtEl>
                                          <p:spTgt spid="35"/>
                                        </p:tgtEl>
                                        <p:attrNameLst>
                                          <p:attrName>ppt_x</p:attrName>
                                        </p:attrNameLst>
                                      </p:cBhvr>
                                      <p:tavLst>
                                        <p:tav tm="0">
                                          <p:val>
                                            <p:strVal val="#ppt_x"/>
                                          </p:val>
                                        </p:tav>
                                        <p:tav tm="100000">
                                          <p:val>
                                            <p:strVal val="#ppt_x"/>
                                          </p:val>
                                        </p:tav>
                                      </p:tavLst>
                                    </p:anim>
                                    <p:anim calcmode="lin" valueType="num">
                                      <p:cBhvr>
                                        <p:cTn id="3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6" repeatCount="indefinite" fill="hold" display="0">
                  <p:stCondLst>
                    <p:cond delay="indefinite"/>
                  </p:stCondLst>
                  <p:endCondLst>
                    <p:cond evt="onStopAudio" delay="0">
                      <p:tgtEl>
                        <p:sldTgt/>
                      </p:tgtEl>
                    </p:cond>
                  </p:endCondLst>
                </p:cTn>
                <p:tgtEl>
                  <p:spTgt spid="4"/>
                </p:tgtEl>
              </p:cMediaNode>
            </p:audio>
          </p:childTnLst>
        </p:cTn>
      </p:par>
    </p:tnLst>
    <p:bldLst>
      <p:bldP spid="23" grpId="0"/>
      <p:bldP spid="34" grpId="0"/>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p:cNvPicPr>
            <a:picLocks noGrp="1" noChangeAspect="1"/>
          </p:cNvPicPr>
          <p:nvPr>
            <p:ph type="pic" sz="quarter" idx="10"/>
          </p:nvPr>
        </p:nvPicPr>
        <p:blipFill rotWithShape="1">
          <a:blip r:embed="rId3"/>
          <a:srcRect/>
          <a:stretch>
            <a:fillRect/>
          </a:stretch>
        </p:blipFill>
        <p:spPr>
          <a:xfrm>
            <a:off x="-1" y="1778000"/>
            <a:ext cx="12191304" cy="2283315"/>
          </a:xfrm>
        </p:spPr>
      </p:pic>
      <p:sp>
        <p:nvSpPr>
          <p:cNvPr id="47" name="1"/>
          <p:cNvSpPr/>
          <p:nvPr/>
        </p:nvSpPr>
        <p:spPr bwMode="auto">
          <a:xfrm>
            <a:off x="1727592" y="4369530"/>
            <a:ext cx="461080" cy="443239"/>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rgbClr val="A70C1B"/>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9" name="1"/>
          <p:cNvSpPr/>
          <p:nvPr/>
        </p:nvSpPr>
        <p:spPr bwMode="auto">
          <a:xfrm>
            <a:off x="7268535" y="4360455"/>
            <a:ext cx="420419" cy="461080"/>
          </a:xfrm>
          <a:custGeom>
            <a:avLst/>
            <a:gdLst>
              <a:gd name="connsiteX0" fmla="*/ 314616 w 554856"/>
              <a:gd name="connsiteY0" fmla="*/ 256070 h 608519"/>
              <a:gd name="connsiteX1" fmla="*/ 262711 w 554856"/>
              <a:gd name="connsiteY1" fmla="*/ 307611 h 608519"/>
              <a:gd name="connsiteX2" fmla="*/ 241014 w 554856"/>
              <a:gd name="connsiteY2" fmla="*/ 285856 h 608519"/>
              <a:gd name="connsiteX3" fmla="*/ 218289 w 554856"/>
              <a:gd name="connsiteY3" fmla="*/ 308265 h 608519"/>
              <a:gd name="connsiteX4" fmla="*/ 239986 w 554856"/>
              <a:gd name="connsiteY4" fmla="*/ 330020 h 608519"/>
              <a:gd name="connsiteX5" fmla="*/ 262618 w 554856"/>
              <a:gd name="connsiteY5" fmla="*/ 352803 h 608519"/>
              <a:gd name="connsiteX6" fmla="*/ 285250 w 554856"/>
              <a:gd name="connsiteY6" fmla="*/ 330300 h 608519"/>
              <a:gd name="connsiteX7" fmla="*/ 337155 w 554856"/>
              <a:gd name="connsiteY7" fmla="*/ 278760 h 608519"/>
              <a:gd name="connsiteX8" fmla="*/ 261963 w 554856"/>
              <a:gd name="connsiteY8" fmla="*/ 129646 h 608519"/>
              <a:gd name="connsiteX9" fmla="*/ 293387 w 554856"/>
              <a:gd name="connsiteY9" fmla="*/ 129646 h 608519"/>
              <a:gd name="connsiteX10" fmla="*/ 304983 w 554856"/>
              <a:gd name="connsiteY10" fmla="*/ 141224 h 608519"/>
              <a:gd name="connsiteX11" fmla="*/ 304983 w 554856"/>
              <a:gd name="connsiteY11" fmla="*/ 167368 h 608519"/>
              <a:gd name="connsiteX12" fmla="*/ 355485 w 554856"/>
              <a:gd name="connsiteY12" fmla="*/ 188283 h 608519"/>
              <a:gd name="connsiteX13" fmla="*/ 373909 w 554856"/>
              <a:gd name="connsiteY13" fmla="*/ 169796 h 608519"/>
              <a:gd name="connsiteX14" fmla="*/ 390275 w 554856"/>
              <a:gd name="connsiteY14" fmla="*/ 169796 h 608519"/>
              <a:gd name="connsiteX15" fmla="*/ 412440 w 554856"/>
              <a:gd name="connsiteY15" fmla="*/ 192018 h 608519"/>
              <a:gd name="connsiteX16" fmla="*/ 412440 w 554856"/>
              <a:gd name="connsiteY16" fmla="*/ 208264 h 608519"/>
              <a:gd name="connsiteX17" fmla="*/ 394016 w 554856"/>
              <a:gd name="connsiteY17" fmla="*/ 226752 h 608519"/>
              <a:gd name="connsiteX18" fmla="*/ 414965 w 554856"/>
              <a:gd name="connsiteY18" fmla="*/ 277172 h 608519"/>
              <a:gd name="connsiteX19" fmla="*/ 441151 w 554856"/>
              <a:gd name="connsiteY19" fmla="*/ 277172 h 608519"/>
              <a:gd name="connsiteX20" fmla="*/ 452748 w 554856"/>
              <a:gd name="connsiteY20" fmla="*/ 288750 h 608519"/>
              <a:gd name="connsiteX21" fmla="*/ 452748 w 554856"/>
              <a:gd name="connsiteY21" fmla="*/ 320123 h 608519"/>
              <a:gd name="connsiteX22" fmla="*/ 441151 w 554856"/>
              <a:gd name="connsiteY22" fmla="*/ 331701 h 608519"/>
              <a:gd name="connsiteX23" fmla="*/ 414965 w 554856"/>
              <a:gd name="connsiteY23" fmla="*/ 331701 h 608519"/>
              <a:gd name="connsiteX24" fmla="*/ 394016 w 554856"/>
              <a:gd name="connsiteY24" fmla="*/ 382121 h 608519"/>
              <a:gd name="connsiteX25" fmla="*/ 412440 w 554856"/>
              <a:gd name="connsiteY25" fmla="*/ 400515 h 608519"/>
              <a:gd name="connsiteX26" fmla="*/ 412440 w 554856"/>
              <a:gd name="connsiteY26" fmla="*/ 416855 h 608519"/>
              <a:gd name="connsiteX27" fmla="*/ 390275 w 554856"/>
              <a:gd name="connsiteY27" fmla="*/ 438984 h 608519"/>
              <a:gd name="connsiteX28" fmla="*/ 373909 w 554856"/>
              <a:gd name="connsiteY28" fmla="*/ 438984 h 608519"/>
              <a:gd name="connsiteX29" fmla="*/ 355485 w 554856"/>
              <a:gd name="connsiteY29" fmla="*/ 420590 h 608519"/>
              <a:gd name="connsiteX30" fmla="*/ 304983 w 554856"/>
              <a:gd name="connsiteY30" fmla="*/ 441505 h 608519"/>
              <a:gd name="connsiteX31" fmla="*/ 304983 w 554856"/>
              <a:gd name="connsiteY31" fmla="*/ 467649 h 608519"/>
              <a:gd name="connsiteX32" fmla="*/ 293387 w 554856"/>
              <a:gd name="connsiteY32" fmla="*/ 479227 h 608519"/>
              <a:gd name="connsiteX33" fmla="*/ 261963 w 554856"/>
              <a:gd name="connsiteY33" fmla="*/ 479227 h 608519"/>
              <a:gd name="connsiteX34" fmla="*/ 250367 w 554856"/>
              <a:gd name="connsiteY34" fmla="*/ 467649 h 608519"/>
              <a:gd name="connsiteX35" fmla="*/ 250367 w 554856"/>
              <a:gd name="connsiteY35" fmla="*/ 441505 h 608519"/>
              <a:gd name="connsiteX36" fmla="*/ 199865 w 554856"/>
              <a:gd name="connsiteY36" fmla="*/ 420590 h 608519"/>
              <a:gd name="connsiteX37" fmla="*/ 181441 w 554856"/>
              <a:gd name="connsiteY37" fmla="*/ 438984 h 608519"/>
              <a:gd name="connsiteX38" fmla="*/ 165075 w 554856"/>
              <a:gd name="connsiteY38" fmla="*/ 438984 h 608519"/>
              <a:gd name="connsiteX39" fmla="*/ 142910 w 554856"/>
              <a:gd name="connsiteY39" fmla="*/ 416855 h 608519"/>
              <a:gd name="connsiteX40" fmla="*/ 142910 w 554856"/>
              <a:gd name="connsiteY40" fmla="*/ 400515 h 608519"/>
              <a:gd name="connsiteX41" fmla="*/ 161334 w 554856"/>
              <a:gd name="connsiteY41" fmla="*/ 382121 h 608519"/>
              <a:gd name="connsiteX42" fmla="*/ 140385 w 554856"/>
              <a:gd name="connsiteY42" fmla="*/ 331701 h 608519"/>
              <a:gd name="connsiteX43" fmla="*/ 114199 w 554856"/>
              <a:gd name="connsiteY43" fmla="*/ 331701 h 608519"/>
              <a:gd name="connsiteX44" fmla="*/ 102602 w 554856"/>
              <a:gd name="connsiteY44" fmla="*/ 320123 h 608519"/>
              <a:gd name="connsiteX45" fmla="*/ 102602 w 554856"/>
              <a:gd name="connsiteY45" fmla="*/ 288750 h 608519"/>
              <a:gd name="connsiteX46" fmla="*/ 114199 w 554856"/>
              <a:gd name="connsiteY46" fmla="*/ 277172 h 608519"/>
              <a:gd name="connsiteX47" fmla="*/ 140385 w 554856"/>
              <a:gd name="connsiteY47" fmla="*/ 277172 h 608519"/>
              <a:gd name="connsiteX48" fmla="*/ 161334 w 554856"/>
              <a:gd name="connsiteY48" fmla="*/ 226752 h 608519"/>
              <a:gd name="connsiteX49" fmla="*/ 142910 w 554856"/>
              <a:gd name="connsiteY49" fmla="*/ 208264 h 608519"/>
              <a:gd name="connsiteX50" fmla="*/ 142910 w 554856"/>
              <a:gd name="connsiteY50" fmla="*/ 192018 h 608519"/>
              <a:gd name="connsiteX51" fmla="*/ 165075 w 554856"/>
              <a:gd name="connsiteY51" fmla="*/ 169796 h 608519"/>
              <a:gd name="connsiteX52" fmla="*/ 181441 w 554856"/>
              <a:gd name="connsiteY52" fmla="*/ 169796 h 608519"/>
              <a:gd name="connsiteX53" fmla="*/ 199865 w 554856"/>
              <a:gd name="connsiteY53" fmla="*/ 188283 h 608519"/>
              <a:gd name="connsiteX54" fmla="*/ 250367 w 554856"/>
              <a:gd name="connsiteY54" fmla="*/ 167368 h 608519"/>
              <a:gd name="connsiteX55" fmla="*/ 250367 w 554856"/>
              <a:gd name="connsiteY55" fmla="*/ 141224 h 608519"/>
              <a:gd name="connsiteX56" fmla="*/ 261963 w 554856"/>
              <a:gd name="connsiteY56" fmla="*/ 129646 h 608519"/>
              <a:gd name="connsiteX57" fmla="*/ 440285 w 554856"/>
              <a:gd name="connsiteY57" fmla="*/ 80038 h 608519"/>
              <a:gd name="connsiteX58" fmla="*/ 554856 w 554856"/>
              <a:gd name="connsiteY58" fmla="*/ 304248 h 608519"/>
              <a:gd name="connsiteX59" fmla="*/ 277361 w 554856"/>
              <a:gd name="connsiteY59" fmla="*/ 581312 h 608519"/>
              <a:gd name="connsiteX60" fmla="*/ 277361 w 554856"/>
              <a:gd name="connsiteY60" fmla="*/ 605311 h 608519"/>
              <a:gd name="connsiteX61" fmla="*/ 272404 w 554856"/>
              <a:gd name="connsiteY61" fmla="*/ 607926 h 608519"/>
              <a:gd name="connsiteX62" fmla="*/ 207216 w 554856"/>
              <a:gd name="connsiteY62" fmla="*/ 563289 h 608519"/>
              <a:gd name="connsiteX63" fmla="*/ 207216 w 554856"/>
              <a:gd name="connsiteY63" fmla="*/ 558060 h 608519"/>
              <a:gd name="connsiteX64" fmla="*/ 272404 w 554856"/>
              <a:gd name="connsiteY64" fmla="*/ 513330 h 608519"/>
              <a:gd name="connsiteX65" fmla="*/ 277361 w 554856"/>
              <a:gd name="connsiteY65" fmla="*/ 515945 h 608519"/>
              <a:gd name="connsiteX66" fmla="*/ 277361 w 554856"/>
              <a:gd name="connsiteY66" fmla="*/ 539944 h 608519"/>
              <a:gd name="connsiteX67" fmla="*/ 513423 w 554856"/>
              <a:gd name="connsiteY67" fmla="*/ 304248 h 608519"/>
              <a:gd name="connsiteX68" fmla="*/ 415968 w 554856"/>
              <a:gd name="connsiteY68" fmla="*/ 113375 h 608519"/>
              <a:gd name="connsiteX69" fmla="*/ 282452 w 554856"/>
              <a:gd name="connsiteY69" fmla="*/ 594 h 608519"/>
              <a:gd name="connsiteX70" fmla="*/ 347640 w 554856"/>
              <a:gd name="connsiteY70" fmla="*/ 45229 h 608519"/>
              <a:gd name="connsiteX71" fmla="*/ 347640 w 554856"/>
              <a:gd name="connsiteY71" fmla="*/ 50551 h 608519"/>
              <a:gd name="connsiteX72" fmla="*/ 282452 w 554856"/>
              <a:gd name="connsiteY72" fmla="*/ 95279 h 608519"/>
              <a:gd name="connsiteX73" fmla="*/ 277402 w 554856"/>
              <a:gd name="connsiteY73" fmla="*/ 92665 h 608519"/>
              <a:gd name="connsiteX74" fmla="*/ 277402 w 554856"/>
              <a:gd name="connsiteY74" fmla="*/ 68573 h 608519"/>
              <a:gd name="connsiteX75" fmla="*/ 41339 w 554856"/>
              <a:gd name="connsiteY75" fmla="*/ 304259 h 608519"/>
              <a:gd name="connsiteX76" fmla="*/ 138888 w 554856"/>
              <a:gd name="connsiteY76" fmla="*/ 495123 h 608519"/>
              <a:gd name="connsiteX77" fmla="*/ 114571 w 554856"/>
              <a:gd name="connsiteY77" fmla="*/ 528552 h 608519"/>
              <a:gd name="connsiteX78" fmla="*/ 0 w 554856"/>
              <a:gd name="connsiteY78" fmla="*/ 304259 h 608519"/>
              <a:gd name="connsiteX79" fmla="*/ 277402 w 554856"/>
              <a:gd name="connsiteY79" fmla="*/ 27300 h 608519"/>
              <a:gd name="connsiteX80" fmla="*/ 277402 w 554856"/>
              <a:gd name="connsiteY80" fmla="*/ 3209 h 608519"/>
              <a:gd name="connsiteX81" fmla="*/ 282452 w 554856"/>
              <a:gd name="connsiteY81" fmla="*/ 594 h 608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54856" h="608519">
                <a:moveTo>
                  <a:pt x="314616" y="256070"/>
                </a:moveTo>
                <a:lnTo>
                  <a:pt x="262711" y="307611"/>
                </a:lnTo>
                <a:lnTo>
                  <a:pt x="241014" y="285856"/>
                </a:lnTo>
                <a:lnTo>
                  <a:pt x="218289" y="308265"/>
                </a:lnTo>
                <a:lnTo>
                  <a:pt x="239986" y="330020"/>
                </a:lnTo>
                <a:lnTo>
                  <a:pt x="262618" y="352803"/>
                </a:lnTo>
                <a:lnTo>
                  <a:pt x="285250" y="330300"/>
                </a:lnTo>
                <a:lnTo>
                  <a:pt x="337155" y="278760"/>
                </a:lnTo>
                <a:close/>
                <a:moveTo>
                  <a:pt x="261963" y="129646"/>
                </a:moveTo>
                <a:lnTo>
                  <a:pt x="293387" y="129646"/>
                </a:lnTo>
                <a:cubicBezTo>
                  <a:pt x="299840" y="129646"/>
                  <a:pt x="304983" y="134875"/>
                  <a:pt x="304983" y="141224"/>
                </a:cubicBezTo>
                <a:lnTo>
                  <a:pt x="304983" y="167368"/>
                </a:lnTo>
                <a:cubicBezTo>
                  <a:pt x="323314" y="170916"/>
                  <a:pt x="340428" y="178199"/>
                  <a:pt x="355485" y="188283"/>
                </a:cubicBezTo>
                <a:lnTo>
                  <a:pt x="373909" y="169796"/>
                </a:lnTo>
                <a:cubicBezTo>
                  <a:pt x="378398" y="165314"/>
                  <a:pt x="385786" y="165314"/>
                  <a:pt x="390275" y="169796"/>
                </a:cubicBezTo>
                <a:lnTo>
                  <a:pt x="412440" y="192018"/>
                </a:lnTo>
                <a:cubicBezTo>
                  <a:pt x="416929" y="196500"/>
                  <a:pt x="416929" y="203783"/>
                  <a:pt x="412440" y="208264"/>
                </a:cubicBezTo>
                <a:lnTo>
                  <a:pt x="394016" y="226752"/>
                </a:lnTo>
                <a:cubicBezTo>
                  <a:pt x="404117" y="241691"/>
                  <a:pt x="411318" y="258872"/>
                  <a:pt x="414965" y="277172"/>
                </a:cubicBezTo>
                <a:lnTo>
                  <a:pt x="441151" y="277172"/>
                </a:lnTo>
                <a:cubicBezTo>
                  <a:pt x="447604" y="277172"/>
                  <a:pt x="452748" y="282401"/>
                  <a:pt x="452748" y="288750"/>
                </a:cubicBezTo>
                <a:lnTo>
                  <a:pt x="452748" y="320123"/>
                </a:lnTo>
                <a:cubicBezTo>
                  <a:pt x="452748" y="326565"/>
                  <a:pt x="447511" y="331701"/>
                  <a:pt x="441151" y="331701"/>
                </a:cubicBezTo>
                <a:lnTo>
                  <a:pt x="414965" y="331701"/>
                </a:lnTo>
                <a:cubicBezTo>
                  <a:pt x="411318" y="350002"/>
                  <a:pt x="404117" y="366995"/>
                  <a:pt x="394016" y="382121"/>
                </a:cubicBezTo>
                <a:lnTo>
                  <a:pt x="412440" y="400515"/>
                </a:lnTo>
                <a:cubicBezTo>
                  <a:pt x="416929" y="404997"/>
                  <a:pt x="416929" y="412373"/>
                  <a:pt x="412440" y="416855"/>
                </a:cubicBezTo>
                <a:lnTo>
                  <a:pt x="390275" y="438984"/>
                </a:lnTo>
                <a:cubicBezTo>
                  <a:pt x="385786" y="443466"/>
                  <a:pt x="378398" y="443466"/>
                  <a:pt x="373909" y="438984"/>
                </a:cubicBezTo>
                <a:lnTo>
                  <a:pt x="355485" y="420590"/>
                </a:lnTo>
                <a:cubicBezTo>
                  <a:pt x="340522" y="430674"/>
                  <a:pt x="323314" y="437864"/>
                  <a:pt x="304983" y="441505"/>
                </a:cubicBezTo>
                <a:lnTo>
                  <a:pt x="304983" y="467649"/>
                </a:lnTo>
                <a:cubicBezTo>
                  <a:pt x="304983" y="474092"/>
                  <a:pt x="299746" y="479227"/>
                  <a:pt x="293387" y="479227"/>
                </a:cubicBezTo>
                <a:lnTo>
                  <a:pt x="261963" y="479227"/>
                </a:lnTo>
                <a:cubicBezTo>
                  <a:pt x="255510" y="479227"/>
                  <a:pt x="250367" y="473998"/>
                  <a:pt x="250367" y="467649"/>
                </a:cubicBezTo>
                <a:lnTo>
                  <a:pt x="250367" y="441505"/>
                </a:lnTo>
                <a:cubicBezTo>
                  <a:pt x="232036" y="437864"/>
                  <a:pt x="214922" y="430674"/>
                  <a:pt x="199865" y="420590"/>
                </a:cubicBezTo>
                <a:lnTo>
                  <a:pt x="181441" y="438984"/>
                </a:lnTo>
                <a:cubicBezTo>
                  <a:pt x="176952" y="443466"/>
                  <a:pt x="169564" y="443466"/>
                  <a:pt x="165075" y="438984"/>
                </a:cubicBezTo>
                <a:lnTo>
                  <a:pt x="142910" y="416855"/>
                </a:lnTo>
                <a:cubicBezTo>
                  <a:pt x="138421" y="412373"/>
                  <a:pt x="138421" y="404997"/>
                  <a:pt x="142910" y="400515"/>
                </a:cubicBezTo>
                <a:lnTo>
                  <a:pt x="161334" y="382121"/>
                </a:lnTo>
                <a:cubicBezTo>
                  <a:pt x="151233" y="367182"/>
                  <a:pt x="144032" y="350002"/>
                  <a:pt x="140385" y="331701"/>
                </a:cubicBezTo>
                <a:lnTo>
                  <a:pt x="114199" y="331701"/>
                </a:lnTo>
                <a:cubicBezTo>
                  <a:pt x="107746" y="331701"/>
                  <a:pt x="102602" y="326472"/>
                  <a:pt x="102602" y="320123"/>
                </a:cubicBezTo>
                <a:lnTo>
                  <a:pt x="102602" y="288750"/>
                </a:lnTo>
                <a:cubicBezTo>
                  <a:pt x="102602" y="282214"/>
                  <a:pt x="107839" y="277172"/>
                  <a:pt x="114199" y="277172"/>
                </a:cubicBezTo>
                <a:lnTo>
                  <a:pt x="140385" y="277172"/>
                </a:lnTo>
                <a:cubicBezTo>
                  <a:pt x="144032" y="258872"/>
                  <a:pt x="151233" y="241785"/>
                  <a:pt x="161334" y="226752"/>
                </a:cubicBezTo>
                <a:lnTo>
                  <a:pt x="142910" y="208264"/>
                </a:lnTo>
                <a:cubicBezTo>
                  <a:pt x="138421" y="203783"/>
                  <a:pt x="138421" y="196500"/>
                  <a:pt x="142910" y="192018"/>
                </a:cubicBezTo>
                <a:lnTo>
                  <a:pt x="165075" y="169796"/>
                </a:lnTo>
                <a:cubicBezTo>
                  <a:pt x="169564" y="165314"/>
                  <a:pt x="176952" y="165314"/>
                  <a:pt x="181441" y="169796"/>
                </a:cubicBezTo>
                <a:lnTo>
                  <a:pt x="199865" y="188283"/>
                </a:lnTo>
                <a:cubicBezTo>
                  <a:pt x="214828" y="178199"/>
                  <a:pt x="232036" y="170916"/>
                  <a:pt x="250367" y="167368"/>
                </a:cubicBezTo>
                <a:lnTo>
                  <a:pt x="250367" y="141224"/>
                </a:lnTo>
                <a:cubicBezTo>
                  <a:pt x="250367" y="134688"/>
                  <a:pt x="255604" y="129646"/>
                  <a:pt x="261963" y="129646"/>
                </a:cubicBezTo>
                <a:close/>
                <a:moveTo>
                  <a:pt x="440285" y="80038"/>
                </a:moveTo>
                <a:cubicBezTo>
                  <a:pt x="511927" y="131958"/>
                  <a:pt x="554856" y="215909"/>
                  <a:pt x="554856" y="304248"/>
                </a:cubicBezTo>
                <a:cubicBezTo>
                  <a:pt x="554856" y="457021"/>
                  <a:pt x="430371" y="581312"/>
                  <a:pt x="277361" y="581312"/>
                </a:cubicBezTo>
                <a:lnTo>
                  <a:pt x="277361" y="605311"/>
                </a:lnTo>
                <a:cubicBezTo>
                  <a:pt x="277361" y="607926"/>
                  <a:pt x="274555" y="609420"/>
                  <a:pt x="272404" y="607926"/>
                </a:cubicBezTo>
                <a:lnTo>
                  <a:pt x="207216" y="563289"/>
                </a:lnTo>
                <a:cubicBezTo>
                  <a:pt x="205345" y="561982"/>
                  <a:pt x="205345" y="559274"/>
                  <a:pt x="207216" y="558060"/>
                </a:cubicBezTo>
                <a:lnTo>
                  <a:pt x="272404" y="513330"/>
                </a:lnTo>
                <a:cubicBezTo>
                  <a:pt x="274555" y="511836"/>
                  <a:pt x="277361" y="513330"/>
                  <a:pt x="277361" y="515945"/>
                </a:cubicBezTo>
                <a:lnTo>
                  <a:pt x="277361" y="539944"/>
                </a:lnTo>
                <a:cubicBezTo>
                  <a:pt x="407551" y="539944"/>
                  <a:pt x="513423" y="434236"/>
                  <a:pt x="513423" y="304248"/>
                </a:cubicBezTo>
                <a:cubicBezTo>
                  <a:pt x="513423" y="229076"/>
                  <a:pt x="477041" y="157638"/>
                  <a:pt x="415968" y="113375"/>
                </a:cubicBezTo>
                <a:close/>
                <a:moveTo>
                  <a:pt x="282452" y="594"/>
                </a:moveTo>
                <a:lnTo>
                  <a:pt x="347640" y="45229"/>
                </a:lnTo>
                <a:cubicBezTo>
                  <a:pt x="349511" y="46536"/>
                  <a:pt x="349511" y="49337"/>
                  <a:pt x="347640" y="50551"/>
                </a:cubicBezTo>
                <a:lnTo>
                  <a:pt x="282452" y="95279"/>
                </a:lnTo>
                <a:cubicBezTo>
                  <a:pt x="280301" y="96773"/>
                  <a:pt x="277402" y="95279"/>
                  <a:pt x="277402" y="92665"/>
                </a:cubicBezTo>
                <a:lnTo>
                  <a:pt x="277402" y="68573"/>
                </a:lnTo>
                <a:cubicBezTo>
                  <a:pt x="147212" y="68573"/>
                  <a:pt x="41339" y="174277"/>
                  <a:pt x="41339" y="304259"/>
                </a:cubicBezTo>
                <a:cubicBezTo>
                  <a:pt x="41339" y="379521"/>
                  <a:pt x="77908" y="450862"/>
                  <a:pt x="138888" y="495123"/>
                </a:cubicBezTo>
                <a:lnTo>
                  <a:pt x="114571" y="528552"/>
                </a:lnTo>
                <a:cubicBezTo>
                  <a:pt x="42835" y="476634"/>
                  <a:pt x="0" y="392687"/>
                  <a:pt x="0" y="304259"/>
                </a:cubicBezTo>
                <a:cubicBezTo>
                  <a:pt x="0" y="151493"/>
                  <a:pt x="124391" y="27300"/>
                  <a:pt x="277402" y="27300"/>
                </a:cubicBezTo>
                <a:lnTo>
                  <a:pt x="277402" y="3209"/>
                </a:lnTo>
                <a:cubicBezTo>
                  <a:pt x="277402" y="594"/>
                  <a:pt x="280301" y="-900"/>
                  <a:pt x="282452" y="594"/>
                </a:cubicBezTo>
                <a:close/>
              </a:path>
            </a:pathLst>
          </a:custGeom>
          <a:solidFill>
            <a:srgbClr val="A70C1B"/>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8" name="1"/>
          <p:cNvSpPr/>
          <p:nvPr/>
        </p:nvSpPr>
        <p:spPr bwMode="auto">
          <a:xfrm>
            <a:off x="4487898" y="4382497"/>
            <a:ext cx="461080" cy="417203"/>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accent2"/>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cxnSp>
        <p:nvCxnSpPr>
          <p:cNvPr id="11" name="直接连接符 10"/>
          <p:cNvCxnSpPr/>
          <p:nvPr/>
        </p:nvCxnSpPr>
        <p:spPr>
          <a:xfrm>
            <a:off x="3338285" y="4903984"/>
            <a:ext cx="0" cy="819923"/>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098591" y="4903984"/>
            <a:ext cx="0" cy="819923"/>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0" name="1"/>
          <p:cNvSpPr/>
          <p:nvPr/>
        </p:nvSpPr>
        <p:spPr bwMode="auto">
          <a:xfrm>
            <a:off x="10008512" y="4394827"/>
            <a:ext cx="461080" cy="392648"/>
          </a:xfrm>
          <a:custGeom>
            <a:avLst/>
            <a:gdLst>
              <a:gd name="connsiteX0" fmla="*/ 303714 w 607639"/>
              <a:gd name="connsiteY0" fmla="*/ 173520 h 517456"/>
              <a:gd name="connsiteX1" fmla="*/ 337586 w 607639"/>
              <a:gd name="connsiteY1" fmla="*/ 207321 h 517456"/>
              <a:gd name="connsiteX2" fmla="*/ 303714 w 607639"/>
              <a:gd name="connsiteY2" fmla="*/ 241122 h 517456"/>
              <a:gd name="connsiteX3" fmla="*/ 269842 w 607639"/>
              <a:gd name="connsiteY3" fmla="*/ 207321 h 517456"/>
              <a:gd name="connsiteX4" fmla="*/ 303714 w 607639"/>
              <a:gd name="connsiteY4" fmla="*/ 173520 h 517456"/>
              <a:gd name="connsiteX5" fmla="*/ 303758 w 607639"/>
              <a:gd name="connsiteY5" fmla="*/ 139994 h 517456"/>
              <a:gd name="connsiteX6" fmla="*/ 236373 w 607639"/>
              <a:gd name="connsiteY6" fmla="*/ 207277 h 517456"/>
              <a:gd name="connsiteX7" fmla="*/ 303758 w 607639"/>
              <a:gd name="connsiteY7" fmla="*/ 274559 h 517456"/>
              <a:gd name="connsiteX8" fmla="*/ 371054 w 607639"/>
              <a:gd name="connsiteY8" fmla="*/ 207277 h 517456"/>
              <a:gd name="connsiteX9" fmla="*/ 303758 w 607639"/>
              <a:gd name="connsiteY9" fmla="*/ 139994 h 517456"/>
              <a:gd name="connsiteX10" fmla="*/ 282839 w 607639"/>
              <a:gd name="connsiteY10" fmla="*/ 68801 h 517456"/>
              <a:gd name="connsiteX11" fmla="*/ 303669 w 607639"/>
              <a:gd name="connsiteY11" fmla="*/ 68801 h 517456"/>
              <a:gd name="connsiteX12" fmla="*/ 303847 w 607639"/>
              <a:gd name="connsiteY12" fmla="*/ 68801 h 517456"/>
              <a:gd name="connsiteX13" fmla="*/ 324588 w 607639"/>
              <a:gd name="connsiteY13" fmla="*/ 68801 h 517456"/>
              <a:gd name="connsiteX14" fmla="*/ 327703 w 607639"/>
              <a:gd name="connsiteY14" fmla="*/ 99465 h 517456"/>
              <a:gd name="connsiteX15" fmla="*/ 363221 w 607639"/>
              <a:gd name="connsiteY15" fmla="*/ 114219 h 517456"/>
              <a:gd name="connsiteX16" fmla="*/ 387166 w 607639"/>
              <a:gd name="connsiteY16" fmla="*/ 94665 h 517456"/>
              <a:gd name="connsiteX17" fmla="*/ 416541 w 607639"/>
              <a:gd name="connsiteY17" fmla="*/ 124085 h 517456"/>
              <a:gd name="connsiteX18" fmla="*/ 396958 w 607639"/>
              <a:gd name="connsiteY18" fmla="*/ 147993 h 517456"/>
              <a:gd name="connsiteX19" fmla="*/ 411645 w 607639"/>
              <a:gd name="connsiteY19" fmla="*/ 183457 h 517456"/>
              <a:gd name="connsiteX20" fmla="*/ 442445 w 607639"/>
              <a:gd name="connsiteY20" fmla="*/ 186479 h 517456"/>
              <a:gd name="connsiteX21" fmla="*/ 442445 w 607639"/>
              <a:gd name="connsiteY21" fmla="*/ 228075 h 517456"/>
              <a:gd name="connsiteX22" fmla="*/ 411645 w 607639"/>
              <a:gd name="connsiteY22" fmla="*/ 231185 h 517456"/>
              <a:gd name="connsiteX23" fmla="*/ 396958 w 607639"/>
              <a:gd name="connsiteY23" fmla="*/ 266649 h 517456"/>
              <a:gd name="connsiteX24" fmla="*/ 416541 w 607639"/>
              <a:gd name="connsiteY24" fmla="*/ 290558 h 517456"/>
              <a:gd name="connsiteX25" fmla="*/ 387166 w 607639"/>
              <a:gd name="connsiteY25" fmla="*/ 319977 h 517456"/>
              <a:gd name="connsiteX26" fmla="*/ 363221 w 607639"/>
              <a:gd name="connsiteY26" fmla="*/ 300423 h 517456"/>
              <a:gd name="connsiteX27" fmla="*/ 327703 w 607639"/>
              <a:gd name="connsiteY27" fmla="*/ 315177 h 517456"/>
              <a:gd name="connsiteX28" fmla="*/ 324588 w 607639"/>
              <a:gd name="connsiteY28" fmla="*/ 345841 h 517456"/>
              <a:gd name="connsiteX29" fmla="*/ 303847 w 607639"/>
              <a:gd name="connsiteY29" fmla="*/ 345841 h 517456"/>
              <a:gd name="connsiteX30" fmla="*/ 303669 w 607639"/>
              <a:gd name="connsiteY30" fmla="*/ 345841 h 517456"/>
              <a:gd name="connsiteX31" fmla="*/ 282839 w 607639"/>
              <a:gd name="connsiteY31" fmla="*/ 345841 h 517456"/>
              <a:gd name="connsiteX32" fmla="*/ 279813 w 607639"/>
              <a:gd name="connsiteY32" fmla="*/ 315177 h 517456"/>
              <a:gd name="connsiteX33" fmla="*/ 244295 w 607639"/>
              <a:gd name="connsiteY33" fmla="*/ 300423 h 517456"/>
              <a:gd name="connsiteX34" fmla="*/ 220350 w 607639"/>
              <a:gd name="connsiteY34" fmla="*/ 319977 h 517456"/>
              <a:gd name="connsiteX35" fmla="*/ 190886 w 607639"/>
              <a:gd name="connsiteY35" fmla="*/ 290558 h 517456"/>
              <a:gd name="connsiteX36" fmla="*/ 210558 w 607639"/>
              <a:gd name="connsiteY36" fmla="*/ 266649 h 517456"/>
              <a:gd name="connsiteX37" fmla="*/ 195782 w 607639"/>
              <a:gd name="connsiteY37" fmla="*/ 231185 h 517456"/>
              <a:gd name="connsiteX38" fmla="*/ 164982 w 607639"/>
              <a:gd name="connsiteY38" fmla="*/ 228075 h 517456"/>
              <a:gd name="connsiteX39" fmla="*/ 164982 w 607639"/>
              <a:gd name="connsiteY39" fmla="*/ 186568 h 517456"/>
              <a:gd name="connsiteX40" fmla="*/ 195782 w 607639"/>
              <a:gd name="connsiteY40" fmla="*/ 183457 h 517456"/>
              <a:gd name="connsiteX41" fmla="*/ 210558 w 607639"/>
              <a:gd name="connsiteY41" fmla="*/ 147993 h 517456"/>
              <a:gd name="connsiteX42" fmla="*/ 190886 w 607639"/>
              <a:gd name="connsiteY42" fmla="*/ 124085 h 517456"/>
              <a:gd name="connsiteX43" fmla="*/ 220350 w 607639"/>
              <a:gd name="connsiteY43" fmla="*/ 94665 h 517456"/>
              <a:gd name="connsiteX44" fmla="*/ 244295 w 607639"/>
              <a:gd name="connsiteY44" fmla="*/ 114219 h 517456"/>
              <a:gd name="connsiteX45" fmla="*/ 279813 w 607639"/>
              <a:gd name="connsiteY45" fmla="*/ 99465 h 517456"/>
              <a:gd name="connsiteX46" fmla="*/ 38005 w 607639"/>
              <a:gd name="connsiteY46" fmla="*/ 37951 h 517456"/>
              <a:gd name="connsiteX47" fmla="*/ 38005 w 607639"/>
              <a:gd name="connsiteY47" fmla="*/ 376049 h 517456"/>
              <a:gd name="connsiteX48" fmla="*/ 569634 w 607639"/>
              <a:gd name="connsiteY48" fmla="*/ 376049 h 517456"/>
              <a:gd name="connsiteX49" fmla="*/ 569634 w 607639"/>
              <a:gd name="connsiteY49" fmla="*/ 37951 h 517456"/>
              <a:gd name="connsiteX50" fmla="*/ 28482 w 607639"/>
              <a:gd name="connsiteY50" fmla="*/ 0 h 517456"/>
              <a:gd name="connsiteX51" fmla="*/ 579157 w 607639"/>
              <a:gd name="connsiteY51" fmla="*/ 0 h 517456"/>
              <a:gd name="connsiteX52" fmla="*/ 607639 w 607639"/>
              <a:gd name="connsiteY52" fmla="*/ 28441 h 517456"/>
              <a:gd name="connsiteX53" fmla="*/ 607639 w 607639"/>
              <a:gd name="connsiteY53" fmla="*/ 385559 h 517456"/>
              <a:gd name="connsiteX54" fmla="*/ 579157 w 607639"/>
              <a:gd name="connsiteY54" fmla="*/ 414000 h 517456"/>
              <a:gd name="connsiteX55" fmla="*/ 351304 w 607639"/>
              <a:gd name="connsiteY55" fmla="*/ 414000 h 517456"/>
              <a:gd name="connsiteX56" fmla="*/ 351304 w 607639"/>
              <a:gd name="connsiteY56" fmla="*/ 479593 h 517456"/>
              <a:gd name="connsiteX57" fmla="*/ 437906 w 607639"/>
              <a:gd name="connsiteY57" fmla="*/ 479593 h 517456"/>
              <a:gd name="connsiteX58" fmla="*/ 437906 w 607639"/>
              <a:gd name="connsiteY58" fmla="*/ 517456 h 517456"/>
              <a:gd name="connsiteX59" fmla="*/ 169733 w 607639"/>
              <a:gd name="connsiteY59" fmla="*/ 517456 h 517456"/>
              <a:gd name="connsiteX60" fmla="*/ 169733 w 607639"/>
              <a:gd name="connsiteY60" fmla="*/ 479593 h 517456"/>
              <a:gd name="connsiteX61" fmla="*/ 256335 w 607639"/>
              <a:gd name="connsiteY61" fmla="*/ 479593 h 517456"/>
              <a:gd name="connsiteX62" fmla="*/ 256335 w 607639"/>
              <a:gd name="connsiteY62" fmla="*/ 414000 h 517456"/>
              <a:gd name="connsiteX63" fmla="*/ 28482 w 607639"/>
              <a:gd name="connsiteY63" fmla="*/ 414000 h 517456"/>
              <a:gd name="connsiteX64" fmla="*/ 0 w 607639"/>
              <a:gd name="connsiteY64" fmla="*/ 385559 h 517456"/>
              <a:gd name="connsiteX65" fmla="*/ 0 w 607639"/>
              <a:gd name="connsiteY65" fmla="*/ 28441 h 517456"/>
              <a:gd name="connsiteX66" fmla="*/ 28482 w 607639"/>
              <a:gd name="connsiteY66" fmla="*/ 0 h 51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7639" h="517456">
                <a:moveTo>
                  <a:pt x="303714" y="173520"/>
                </a:moveTo>
                <a:cubicBezTo>
                  <a:pt x="322421" y="173520"/>
                  <a:pt x="337586" y="188653"/>
                  <a:pt x="337586" y="207321"/>
                </a:cubicBezTo>
                <a:cubicBezTo>
                  <a:pt x="337586" y="225989"/>
                  <a:pt x="322421" y="241122"/>
                  <a:pt x="303714" y="241122"/>
                </a:cubicBezTo>
                <a:cubicBezTo>
                  <a:pt x="285007" y="241122"/>
                  <a:pt x="269842" y="225989"/>
                  <a:pt x="269842" y="207321"/>
                </a:cubicBezTo>
                <a:cubicBezTo>
                  <a:pt x="269842" y="188653"/>
                  <a:pt x="285007" y="173520"/>
                  <a:pt x="303714" y="173520"/>
                </a:cubicBezTo>
                <a:close/>
                <a:moveTo>
                  <a:pt x="303758" y="139994"/>
                </a:moveTo>
                <a:cubicBezTo>
                  <a:pt x="266549" y="139994"/>
                  <a:pt x="236373" y="170125"/>
                  <a:pt x="236373" y="207277"/>
                </a:cubicBezTo>
                <a:cubicBezTo>
                  <a:pt x="236373" y="244517"/>
                  <a:pt x="266549" y="274559"/>
                  <a:pt x="303758" y="274559"/>
                </a:cubicBezTo>
                <a:cubicBezTo>
                  <a:pt x="340967" y="274559"/>
                  <a:pt x="371054" y="244517"/>
                  <a:pt x="371054" y="207277"/>
                </a:cubicBezTo>
                <a:cubicBezTo>
                  <a:pt x="371054" y="170125"/>
                  <a:pt x="340967" y="139994"/>
                  <a:pt x="303758" y="139994"/>
                </a:cubicBezTo>
                <a:close/>
                <a:moveTo>
                  <a:pt x="282839" y="68801"/>
                </a:moveTo>
                <a:lnTo>
                  <a:pt x="303669" y="68801"/>
                </a:lnTo>
                <a:lnTo>
                  <a:pt x="303847" y="68801"/>
                </a:lnTo>
                <a:lnTo>
                  <a:pt x="324588" y="68801"/>
                </a:lnTo>
                <a:lnTo>
                  <a:pt x="327703" y="99465"/>
                </a:lnTo>
                <a:cubicBezTo>
                  <a:pt x="340522" y="102309"/>
                  <a:pt x="352450" y="107375"/>
                  <a:pt x="363221" y="114219"/>
                </a:cubicBezTo>
                <a:lnTo>
                  <a:pt x="387166" y="94665"/>
                </a:lnTo>
                <a:lnTo>
                  <a:pt x="416541" y="124085"/>
                </a:lnTo>
                <a:lnTo>
                  <a:pt x="396958" y="147993"/>
                </a:lnTo>
                <a:cubicBezTo>
                  <a:pt x="403812" y="158748"/>
                  <a:pt x="408797" y="170658"/>
                  <a:pt x="411645" y="183457"/>
                </a:cubicBezTo>
                <a:lnTo>
                  <a:pt x="442445" y="186479"/>
                </a:lnTo>
                <a:lnTo>
                  <a:pt x="442445" y="228075"/>
                </a:lnTo>
                <a:lnTo>
                  <a:pt x="411645" y="231185"/>
                </a:lnTo>
                <a:cubicBezTo>
                  <a:pt x="408886" y="243984"/>
                  <a:pt x="403812" y="255894"/>
                  <a:pt x="396958" y="266649"/>
                </a:cubicBezTo>
                <a:lnTo>
                  <a:pt x="416541" y="290558"/>
                </a:lnTo>
                <a:lnTo>
                  <a:pt x="387166" y="319977"/>
                </a:lnTo>
                <a:lnTo>
                  <a:pt x="363221" y="300423"/>
                </a:lnTo>
                <a:cubicBezTo>
                  <a:pt x="352450" y="307267"/>
                  <a:pt x="340522" y="312333"/>
                  <a:pt x="327703" y="315177"/>
                </a:cubicBezTo>
                <a:lnTo>
                  <a:pt x="324588" y="345841"/>
                </a:lnTo>
                <a:lnTo>
                  <a:pt x="303847" y="345841"/>
                </a:lnTo>
                <a:lnTo>
                  <a:pt x="303669" y="345841"/>
                </a:lnTo>
                <a:lnTo>
                  <a:pt x="282839" y="345841"/>
                </a:lnTo>
                <a:lnTo>
                  <a:pt x="279813" y="315177"/>
                </a:lnTo>
                <a:cubicBezTo>
                  <a:pt x="266994" y="312333"/>
                  <a:pt x="254977" y="307267"/>
                  <a:pt x="244295" y="300423"/>
                </a:cubicBezTo>
                <a:lnTo>
                  <a:pt x="220350" y="319977"/>
                </a:lnTo>
                <a:lnTo>
                  <a:pt x="190886" y="290558"/>
                </a:lnTo>
                <a:lnTo>
                  <a:pt x="210558" y="266649"/>
                </a:lnTo>
                <a:cubicBezTo>
                  <a:pt x="203704" y="255894"/>
                  <a:pt x="198630" y="243984"/>
                  <a:pt x="195782" y="231185"/>
                </a:cubicBezTo>
                <a:lnTo>
                  <a:pt x="164982" y="228075"/>
                </a:lnTo>
                <a:lnTo>
                  <a:pt x="164982" y="186568"/>
                </a:lnTo>
                <a:lnTo>
                  <a:pt x="195782" y="183457"/>
                </a:lnTo>
                <a:cubicBezTo>
                  <a:pt x="198630" y="170658"/>
                  <a:pt x="203704" y="158748"/>
                  <a:pt x="210558" y="147993"/>
                </a:cubicBezTo>
                <a:lnTo>
                  <a:pt x="190886" y="124085"/>
                </a:lnTo>
                <a:lnTo>
                  <a:pt x="220350" y="94665"/>
                </a:lnTo>
                <a:lnTo>
                  <a:pt x="244295" y="114219"/>
                </a:lnTo>
                <a:cubicBezTo>
                  <a:pt x="254977" y="107375"/>
                  <a:pt x="266905" y="102309"/>
                  <a:pt x="279813" y="99465"/>
                </a:cubicBezTo>
                <a:close/>
                <a:moveTo>
                  <a:pt x="38005" y="37951"/>
                </a:moveTo>
                <a:lnTo>
                  <a:pt x="38005" y="376049"/>
                </a:lnTo>
                <a:lnTo>
                  <a:pt x="569634" y="376049"/>
                </a:lnTo>
                <a:lnTo>
                  <a:pt x="569634" y="37951"/>
                </a:lnTo>
                <a:close/>
                <a:moveTo>
                  <a:pt x="28482" y="0"/>
                </a:moveTo>
                <a:lnTo>
                  <a:pt x="579157" y="0"/>
                </a:lnTo>
                <a:cubicBezTo>
                  <a:pt x="594822" y="0"/>
                  <a:pt x="607639" y="12799"/>
                  <a:pt x="607639" y="28441"/>
                </a:cubicBezTo>
                <a:lnTo>
                  <a:pt x="607639" y="385559"/>
                </a:lnTo>
                <a:cubicBezTo>
                  <a:pt x="607639" y="401202"/>
                  <a:pt x="594822" y="414000"/>
                  <a:pt x="579157" y="414000"/>
                </a:cubicBezTo>
                <a:lnTo>
                  <a:pt x="351304" y="414000"/>
                </a:lnTo>
                <a:lnTo>
                  <a:pt x="351304" y="479593"/>
                </a:lnTo>
                <a:lnTo>
                  <a:pt x="437906" y="479593"/>
                </a:lnTo>
                <a:lnTo>
                  <a:pt x="437906" y="517456"/>
                </a:lnTo>
                <a:lnTo>
                  <a:pt x="169733" y="517456"/>
                </a:lnTo>
                <a:lnTo>
                  <a:pt x="169733" y="479593"/>
                </a:lnTo>
                <a:lnTo>
                  <a:pt x="256335" y="479593"/>
                </a:lnTo>
                <a:lnTo>
                  <a:pt x="256335" y="414000"/>
                </a:lnTo>
                <a:lnTo>
                  <a:pt x="28482" y="414000"/>
                </a:lnTo>
                <a:cubicBezTo>
                  <a:pt x="12817" y="414000"/>
                  <a:pt x="0" y="401202"/>
                  <a:pt x="0" y="385559"/>
                </a:cubicBezTo>
                <a:lnTo>
                  <a:pt x="0" y="28441"/>
                </a:lnTo>
                <a:cubicBezTo>
                  <a:pt x="0" y="12799"/>
                  <a:pt x="12817" y="0"/>
                  <a:pt x="28482" y="0"/>
                </a:cubicBezTo>
                <a:close/>
              </a:path>
            </a:pathLst>
          </a:custGeom>
          <a:solidFill>
            <a:schemeClr val="accent4"/>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cxnSp>
        <p:nvCxnSpPr>
          <p:cNvPr id="14" name="直接连接符 13"/>
          <p:cNvCxnSpPr/>
          <p:nvPr/>
        </p:nvCxnSpPr>
        <p:spPr>
          <a:xfrm>
            <a:off x="8858897" y="4903984"/>
            <a:ext cx="0" cy="819923"/>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782396" y="5043634"/>
            <a:ext cx="2351472" cy="781752"/>
            <a:chOff x="3624780" y="2412339"/>
            <a:chExt cx="2351472" cy="781752"/>
          </a:xfrm>
        </p:grpSpPr>
        <p:sp>
          <p:nvSpPr>
            <p:cNvPr id="33" name="文本框 32"/>
            <p:cNvSpPr txBox="1"/>
            <p:nvPr/>
          </p:nvSpPr>
          <p:spPr>
            <a:xfrm>
              <a:off x="3733626"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34" name="文本框 33"/>
            <p:cNvSpPr txBox="1"/>
            <p:nvPr/>
          </p:nvSpPr>
          <p:spPr>
            <a:xfrm>
              <a:off x="3624780" y="2750893"/>
              <a:ext cx="2351472" cy="443198"/>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a:t>
              </a:r>
            </a:p>
          </p:txBody>
        </p:sp>
      </p:grpSp>
      <p:grpSp>
        <p:nvGrpSpPr>
          <p:cNvPr id="35" name="组合 34"/>
          <p:cNvGrpSpPr/>
          <p:nvPr/>
        </p:nvGrpSpPr>
        <p:grpSpPr>
          <a:xfrm>
            <a:off x="3542702" y="5043634"/>
            <a:ext cx="2351472" cy="781752"/>
            <a:chOff x="3624780" y="2412339"/>
            <a:chExt cx="2351472" cy="781752"/>
          </a:xfrm>
        </p:grpSpPr>
        <p:sp>
          <p:nvSpPr>
            <p:cNvPr id="36" name="文本框 35"/>
            <p:cNvSpPr txBox="1"/>
            <p:nvPr/>
          </p:nvSpPr>
          <p:spPr>
            <a:xfrm>
              <a:off x="3733626"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37" name="文本框 36"/>
            <p:cNvSpPr txBox="1"/>
            <p:nvPr/>
          </p:nvSpPr>
          <p:spPr>
            <a:xfrm>
              <a:off x="3624780" y="2750893"/>
              <a:ext cx="2351472" cy="443198"/>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a:t>
              </a:r>
            </a:p>
          </p:txBody>
        </p:sp>
      </p:grpSp>
      <p:grpSp>
        <p:nvGrpSpPr>
          <p:cNvPr id="38" name="组合 37"/>
          <p:cNvGrpSpPr/>
          <p:nvPr/>
        </p:nvGrpSpPr>
        <p:grpSpPr>
          <a:xfrm>
            <a:off x="6303008" y="5043634"/>
            <a:ext cx="2351472" cy="781752"/>
            <a:chOff x="3624780" y="2412339"/>
            <a:chExt cx="2351472" cy="781752"/>
          </a:xfrm>
        </p:grpSpPr>
        <p:sp>
          <p:nvSpPr>
            <p:cNvPr id="39" name="文本框 38"/>
            <p:cNvSpPr txBox="1"/>
            <p:nvPr/>
          </p:nvSpPr>
          <p:spPr>
            <a:xfrm>
              <a:off x="3733626"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40" name="文本框 39"/>
            <p:cNvSpPr txBox="1"/>
            <p:nvPr/>
          </p:nvSpPr>
          <p:spPr>
            <a:xfrm>
              <a:off x="3624780" y="2750893"/>
              <a:ext cx="2351472" cy="443198"/>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a:t>
              </a:r>
            </a:p>
          </p:txBody>
        </p:sp>
      </p:grpSp>
      <p:grpSp>
        <p:nvGrpSpPr>
          <p:cNvPr id="41" name="组合 40"/>
          <p:cNvGrpSpPr/>
          <p:nvPr/>
        </p:nvGrpSpPr>
        <p:grpSpPr>
          <a:xfrm>
            <a:off x="9063316" y="5043634"/>
            <a:ext cx="2351472" cy="781752"/>
            <a:chOff x="3624780" y="2412339"/>
            <a:chExt cx="2351472" cy="781752"/>
          </a:xfrm>
        </p:grpSpPr>
        <p:sp>
          <p:nvSpPr>
            <p:cNvPr id="42" name="文本框 41"/>
            <p:cNvSpPr txBox="1"/>
            <p:nvPr/>
          </p:nvSpPr>
          <p:spPr>
            <a:xfrm>
              <a:off x="3733626"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43" name="文本框 42"/>
            <p:cNvSpPr txBox="1"/>
            <p:nvPr/>
          </p:nvSpPr>
          <p:spPr>
            <a:xfrm>
              <a:off x="3624780" y="2750893"/>
              <a:ext cx="2351472" cy="443198"/>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a:t>
              </a:r>
            </a:p>
          </p:txBody>
        </p:sp>
      </p:grpSp>
      <p:grpSp>
        <p:nvGrpSpPr>
          <p:cNvPr id="51" name="组合 50"/>
          <p:cNvGrpSpPr/>
          <p:nvPr/>
        </p:nvGrpSpPr>
        <p:grpSpPr>
          <a:xfrm>
            <a:off x="-1" y="1778005"/>
            <a:ext cx="4271872" cy="2283315"/>
            <a:chOff x="-1" y="1778005"/>
            <a:chExt cx="4271872" cy="2283315"/>
          </a:xfrm>
        </p:grpSpPr>
        <p:sp>
          <p:nvSpPr>
            <p:cNvPr id="6" name="1"/>
            <p:cNvSpPr/>
            <p:nvPr/>
          </p:nvSpPr>
          <p:spPr>
            <a:xfrm rot="5400000">
              <a:off x="994277" y="783727"/>
              <a:ext cx="2283315" cy="4271872"/>
            </a:xfrm>
            <a:custGeom>
              <a:avLst/>
              <a:gdLst>
                <a:gd name="connsiteX0" fmla="*/ 0 w 2000467"/>
                <a:gd name="connsiteY0" fmla="*/ 5293888 h 5293888"/>
                <a:gd name="connsiteX1" fmla="*/ 0 w 2000467"/>
                <a:gd name="connsiteY1" fmla="*/ 206000 h 5293888"/>
                <a:gd name="connsiteX2" fmla="*/ 869938 w 2000467"/>
                <a:gd name="connsiteY2" fmla="*/ 206000 h 5293888"/>
                <a:gd name="connsiteX3" fmla="*/ 989418 w 2000467"/>
                <a:gd name="connsiteY3" fmla="*/ 0 h 5293888"/>
                <a:gd name="connsiteX4" fmla="*/ 1108898 w 2000467"/>
                <a:gd name="connsiteY4" fmla="*/ 206000 h 5293888"/>
                <a:gd name="connsiteX5" fmla="*/ 2000467 w 2000467"/>
                <a:gd name="connsiteY5" fmla="*/ 206000 h 5293888"/>
                <a:gd name="connsiteX6" fmla="*/ 2000467 w 2000467"/>
                <a:gd name="connsiteY6" fmla="*/ 5293888 h 529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467" h="5293888">
                  <a:moveTo>
                    <a:pt x="0" y="5293888"/>
                  </a:moveTo>
                  <a:lnTo>
                    <a:pt x="0" y="206000"/>
                  </a:lnTo>
                  <a:lnTo>
                    <a:pt x="869938" y="206000"/>
                  </a:lnTo>
                  <a:lnTo>
                    <a:pt x="989418" y="0"/>
                  </a:lnTo>
                  <a:lnTo>
                    <a:pt x="1108898" y="206000"/>
                  </a:lnTo>
                  <a:lnTo>
                    <a:pt x="2000467" y="206000"/>
                  </a:lnTo>
                  <a:lnTo>
                    <a:pt x="2000467" y="5293888"/>
                  </a:lnTo>
                  <a:close/>
                </a:path>
              </a:pathLst>
            </a:custGeom>
            <a:solidFill>
              <a:srgbClr val="A70C1B">
                <a:alpha val="70000"/>
              </a:srgbClr>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8" name="ïşḷîḓè"/>
            <p:cNvSpPr/>
            <p:nvPr/>
          </p:nvSpPr>
          <p:spPr>
            <a:xfrm>
              <a:off x="1112312" y="2369961"/>
              <a:ext cx="1281360" cy="556472"/>
            </a:xfrm>
            <a:prstGeom prst="rect">
              <a:avLst/>
            </a:prstGeom>
          </p:spPr>
          <p:txBody>
            <a:bodyPr wrap="square" lIns="0" tIns="0" rIns="0" bIns="0">
              <a:norm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36%</a:t>
              </a:r>
            </a:p>
          </p:txBody>
        </p:sp>
        <p:grpSp>
          <p:nvGrpSpPr>
            <p:cNvPr id="44" name="组合 43"/>
            <p:cNvGrpSpPr/>
            <p:nvPr/>
          </p:nvGrpSpPr>
          <p:grpSpPr>
            <a:xfrm>
              <a:off x="743399" y="2548048"/>
              <a:ext cx="2824703" cy="957185"/>
              <a:chOff x="3624779" y="2412339"/>
              <a:chExt cx="2824703" cy="957185"/>
            </a:xfrm>
          </p:grpSpPr>
          <p:sp>
            <p:nvSpPr>
              <p:cNvPr id="45" name="文本框 44"/>
              <p:cNvSpPr txBox="1"/>
              <p:nvPr/>
            </p:nvSpPr>
            <p:spPr>
              <a:xfrm>
                <a:off x="4315701"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46" name="文本框 45"/>
              <p:cNvSpPr txBox="1"/>
              <p:nvPr/>
            </p:nvSpPr>
            <p:spPr>
              <a:xfrm>
                <a:off x="3624779" y="2750893"/>
                <a:ext cx="2824703" cy="618631"/>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grpSp>
      </p:grpSp>
      <p:sp>
        <p:nvSpPr>
          <p:cNvPr id="52" name="标题 1"/>
          <p:cNvSpPr txBox="1"/>
          <p:nvPr/>
        </p:nvSpPr>
        <p:spPr>
          <a:xfrm>
            <a:off x="0" y="528638"/>
            <a:ext cx="4691063" cy="6492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p>
        </p:txBody>
      </p:sp>
      <p:sp>
        <p:nvSpPr>
          <p:cNvPr id="53" name="五边形 8"/>
          <p:cNvSpPr>
            <a:spLocks noChangeArrowheads="1"/>
          </p:cNvSpPr>
          <p:nvPr/>
        </p:nvSpPr>
        <p:spPr bwMode="auto">
          <a:xfrm>
            <a:off x="0" y="501650"/>
            <a:ext cx="4691063" cy="661988"/>
          </a:xfrm>
          <a:prstGeom prst="homePlate">
            <a:avLst>
              <a:gd name="adj" fmla="val 45226"/>
            </a:avLst>
          </a:prstGeom>
          <a:solidFill>
            <a:srgbClr val="8C0A17"/>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4" name="燕尾形 9"/>
          <p:cNvSpPr>
            <a:spLocks noChangeArrowheads="1"/>
          </p:cNvSpPr>
          <p:nvPr/>
        </p:nvSpPr>
        <p:spPr bwMode="auto">
          <a:xfrm>
            <a:off x="187325" y="639763"/>
            <a:ext cx="312738" cy="384175"/>
          </a:xfrm>
          <a:prstGeom prst="chevron">
            <a:avLst>
              <a:gd name="adj" fmla="val 50000"/>
            </a:avLst>
          </a:prstGeom>
          <a:solidFill>
            <a:srgbClr val="D40F23"/>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0"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1" name="文本框 60"/>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62" name="Picture 61" descr="118-苏州大学-logo.png"/>
          <p:cNvPicPr>
            <a:picLocks noChangeAspect="1"/>
          </p:cNvPicPr>
          <p:nvPr/>
        </p:nvPicPr>
        <p:blipFill>
          <a:blip r:embed="rId5"/>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ppt_w</p:attrName>
                                        </p:attrNameLst>
                                      </p:cBhvr>
                                      <p:tavLst>
                                        <p:tav tm="0">
                                          <p:val>
                                            <p:fltVal val="0"/>
                                          </p:val>
                                        </p:tav>
                                        <p:tav tm="100000">
                                          <p:val>
                                            <p:strVal val="#ppt_w"/>
                                          </p:val>
                                        </p:tav>
                                      </p:tavLst>
                                    </p:anim>
                                    <p:anim calcmode="lin" valueType="num">
                                      <p:cBhvr>
                                        <p:cTn id="12" dur="500" fill="hold"/>
                                        <p:tgtEl>
                                          <p:spTgt spid="47"/>
                                        </p:tgtEl>
                                        <p:attrNameLst>
                                          <p:attrName>ppt_h</p:attrName>
                                        </p:attrNameLst>
                                      </p:cBhvr>
                                      <p:tavLst>
                                        <p:tav tm="0">
                                          <p:val>
                                            <p:fltVal val="0"/>
                                          </p:val>
                                        </p:tav>
                                        <p:tav tm="100000">
                                          <p:val>
                                            <p:strVal val="#ppt_h"/>
                                          </p:val>
                                        </p:tav>
                                      </p:tavLst>
                                    </p:anim>
                                    <p:animEffect transition="in" filter="fade">
                                      <p:cBhvr>
                                        <p:cTn id="13" dur="500"/>
                                        <p:tgtEl>
                                          <p:spTgt spid="47"/>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p:cTn id="16" dur="500" fill="hold"/>
                                        <p:tgtEl>
                                          <p:spTgt spid="49"/>
                                        </p:tgtEl>
                                        <p:attrNameLst>
                                          <p:attrName>ppt_w</p:attrName>
                                        </p:attrNameLst>
                                      </p:cBhvr>
                                      <p:tavLst>
                                        <p:tav tm="0">
                                          <p:val>
                                            <p:fltVal val="0"/>
                                          </p:val>
                                        </p:tav>
                                        <p:tav tm="100000">
                                          <p:val>
                                            <p:strVal val="#ppt_w"/>
                                          </p:val>
                                        </p:tav>
                                      </p:tavLst>
                                    </p:anim>
                                    <p:anim calcmode="lin" valueType="num">
                                      <p:cBhvr>
                                        <p:cTn id="17" dur="500" fill="hold"/>
                                        <p:tgtEl>
                                          <p:spTgt spid="49"/>
                                        </p:tgtEl>
                                        <p:attrNameLst>
                                          <p:attrName>ppt_h</p:attrName>
                                        </p:attrNameLst>
                                      </p:cBhvr>
                                      <p:tavLst>
                                        <p:tav tm="0">
                                          <p:val>
                                            <p:fltVal val="0"/>
                                          </p:val>
                                        </p:tav>
                                        <p:tav tm="100000">
                                          <p:val>
                                            <p:strVal val="#ppt_h"/>
                                          </p:val>
                                        </p:tav>
                                      </p:tavLst>
                                    </p:anim>
                                    <p:animEffect transition="in" filter="fade">
                                      <p:cBhvr>
                                        <p:cTn id="18" dur="500"/>
                                        <p:tgtEl>
                                          <p:spTgt spid="49"/>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ppt_w</p:attrName>
                                        </p:attrNameLst>
                                      </p:cBhvr>
                                      <p:tavLst>
                                        <p:tav tm="0">
                                          <p:val>
                                            <p:fltVal val="0"/>
                                          </p:val>
                                        </p:tav>
                                        <p:tav tm="100000">
                                          <p:val>
                                            <p:strVal val="#ppt_w"/>
                                          </p:val>
                                        </p:tav>
                                      </p:tavLst>
                                    </p:anim>
                                    <p:anim calcmode="lin" valueType="num">
                                      <p:cBhvr>
                                        <p:cTn id="27" dur="500" fill="hold"/>
                                        <p:tgtEl>
                                          <p:spTgt spid="50"/>
                                        </p:tgtEl>
                                        <p:attrNameLst>
                                          <p:attrName>ppt_h</p:attrName>
                                        </p:attrNameLst>
                                      </p:cBhvr>
                                      <p:tavLst>
                                        <p:tav tm="0">
                                          <p:val>
                                            <p:fltVal val="0"/>
                                          </p:val>
                                        </p:tav>
                                        <p:tav tm="100000">
                                          <p:val>
                                            <p:strVal val="#ppt_h"/>
                                          </p:val>
                                        </p:tav>
                                      </p:tavLst>
                                    </p:anim>
                                    <p:animEffect transition="in" filter="fade">
                                      <p:cBhvr>
                                        <p:cTn id="28" dur="500"/>
                                        <p:tgtEl>
                                          <p:spTgt spid="50"/>
                                        </p:tgtEl>
                                      </p:cBhvr>
                                    </p:animEffect>
                                  </p:childTnLst>
                                </p:cTn>
                              </p:par>
                            </p:childTnLst>
                          </p:cTn>
                        </p:par>
                        <p:par>
                          <p:cTn id="29" fill="hold">
                            <p:stCondLst>
                              <p:cond delay="1000"/>
                            </p:stCondLst>
                            <p:childTnLst>
                              <p:par>
                                <p:cTn id="30" presetID="42" presetClass="entr" presetSubtype="0"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anim calcmode="lin" valueType="num">
                                      <p:cBhvr>
                                        <p:cTn id="33" dur="1000" fill="hold"/>
                                        <p:tgtEl>
                                          <p:spTgt spid="32"/>
                                        </p:tgtEl>
                                        <p:attrNameLst>
                                          <p:attrName>ppt_x</p:attrName>
                                        </p:attrNameLst>
                                      </p:cBhvr>
                                      <p:tavLst>
                                        <p:tav tm="0">
                                          <p:val>
                                            <p:strVal val="#ppt_x"/>
                                          </p:val>
                                        </p:tav>
                                        <p:tav tm="100000">
                                          <p:val>
                                            <p:strVal val="#ppt_x"/>
                                          </p:val>
                                        </p:tav>
                                      </p:tavLst>
                                    </p:anim>
                                    <p:anim calcmode="lin" valueType="num">
                                      <p:cBhvr>
                                        <p:cTn id="34" dur="1000" fill="hold"/>
                                        <p:tgtEl>
                                          <p:spTgt spid="3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anim calcmode="lin" valueType="num">
                                      <p:cBhvr>
                                        <p:cTn id="38" dur="1000" fill="hold"/>
                                        <p:tgtEl>
                                          <p:spTgt spid="35"/>
                                        </p:tgtEl>
                                        <p:attrNameLst>
                                          <p:attrName>ppt_x</p:attrName>
                                        </p:attrNameLst>
                                      </p:cBhvr>
                                      <p:tavLst>
                                        <p:tav tm="0">
                                          <p:val>
                                            <p:strVal val="#ppt_x"/>
                                          </p:val>
                                        </p:tav>
                                        <p:tav tm="100000">
                                          <p:val>
                                            <p:strVal val="#ppt_x"/>
                                          </p:val>
                                        </p:tav>
                                      </p:tavLst>
                                    </p:anim>
                                    <p:anim calcmode="lin" valueType="num">
                                      <p:cBhvr>
                                        <p:cTn id="39" dur="1000" fill="hold"/>
                                        <p:tgtEl>
                                          <p:spTgt spid="3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1000"/>
                                        <p:tgtEl>
                                          <p:spTgt spid="38"/>
                                        </p:tgtEl>
                                      </p:cBhvr>
                                    </p:animEffect>
                                    <p:anim calcmode="lin" valueType="num">
                                      <p:cBhvr>
                                        <p:cTn id="43" dur="1000" fill="hold"/>
                                        <p:tgtEl>
                                          <p:spTgt spid="38"/>
                                        </p:tgtEl>
                                        <p:attrNameLst>
                                          <p:attrName>ppt_x</p:attrName>
                                        </p:attrNameLst>
                                      </p:cBhvr>
                                      <p:tavLst>
                                        <p:tav tm="0">
                                          <p:val>
                                            <p:strVal val="#ppt_x"/>
                                          </p:val>
                                        </p:tav>
                                        <p:tav tm="100000">
                                          <p:val>
                                            <p:strVal val="#ppt_x"/>
                                          </p:val>
                                        </p:tav>
                                      </p:tavLst>
                                    </p:anim>
                                    <p:anim calcmode="lin" valueType="num">
                                      <p:cBhvr>
                                        <p:cTn id="44" dur="1000" fill="hold"/>
                                        <p:tgtEl>
                                          <p:spTgt spid="3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1000"/>
                                        <p:tgtEl>
                                          <p:spTgt spid="41"/>
                                        </p:tgtEl>
                                      </p:cBhvr>
                                    </p:animEffect>
                                    <p:anim calcmode="lin" valueType="num">
                                      <p:cBhvr>
                                        <p:cTn id="48" dur="1000" fill="hold"/>
                                        <p:tgtEl>
                                          <p:spTgt spid="41"/>
                                        </p:tgtEl>
                                        <p:attrNameLst>
                                          <p:attrName>ppt_x</p:attrName>
                                        </p:attrNameLst>
                                      </p:cBhvr>
                                      <p:tavLst>
                                        <p:tav tm="0">
                                          <p:val>
                                            <p:strVal val="#ppt_x"/>
                                          </p:val>
                                        </p:tav>
                                        <p:tav tm="100000">
                                          <p:val>
                                            <p:strVal val="#ppt_x"/>
                                          </p:val>
                                        </p:tav>
                                      </p:tavLst>
                                    </p:anim>
                                    <p:anim calcmode="lin" valueType="num">
                                      <p:cBhvr>
                                        <p:cTn id="4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48" grpId="0" animBg="1"/>
      <p:bldP spid="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组合 16"/>
          <p:cNvGrpSpPr/>
          <p:nvPr/>
        </p:nvGrpSpPr>
        <p:grpSpPr>
          <a:xfrm>
            <a:off x="6173219" y="3320169"/>
            <a:ext cx="4741523" cy="45719"/>
            <a:chOff x="4813681" y="1412675"/>
            <a:chExt cx="4448098" cy="76585"/>
          </a:xfrm>
        </p:grpSpPr>
        <p:sp>
          <p:nvSpPr>
            <p:cNvPr id="18" name="矩形 17"/>
            <p:cNvSpPr/>
            <p:nvPr/>
          </p:nvSpPr>
          <p:spPr>
            <a:xfrm>
              <a:off x="4813681" y="1412675"/>
              <a:ext cx="1139513" cy="76579"/>
            </a:xfrm>
            <a:prstGeom prst="rect">
              <a:avLst/>
            </a:prstGeom>
            <a:solidFill>
              <a:srgbClr val="8C0A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9" name="矩形 18"/>
            <p:cNvSpPr/>
            <p:nvPr/>
          </p:nvSpPr>
          <p:spPr>
            <a:xfrm>
              <a:off x="5898217" y="1412676"/>
              <a:ext cx="1139513" cy="76584"/>
            </a:xfrm>
            <a:prstGeom prst="rect">
              <a:avLst/>
            </a:prstGeom>
            <a:solidFill>
              <a:srgbClr val="C50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0" name="矩形 19"/>
            <p:cNvSpPr/>
            <p:nvPr/>
          </p:nvSpPr>
          <p:spPr>
            <a:xfrm>
              <a:off x="7037730" y="1412675"/>
              <a:ext cx="1139513" cy="76579"/>
            </a:xfrm>
            <a:prstGeom prst="rect">
              <a:avLst/>
            </a:prstGeom>
            <a:solidFill>
              <a:srgbClr val="8C0A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1" name="矩形 20"/>
            <p:cNvSpPr/>
            <p:nvPr/>
          </p:nvSpPr>
          <p:spPr>
            <a:xfrm>
              <a:off x="8122266" y="1412676"/>
              <a:ext cx="1139513" cy="76584"/>
            </a:xfrm>
            <a:prstGeom prst="rect">
              <a:avLst/>
            </a:prstGeom>
            <a:solidFill>
              <a:srgbClr val="C50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sp>
        <p:nvSpPr>
          <p:cNvPr id="27" name="矩形 26"/>
          <p:cNvSpPr/>
          <p:nvPr/>
        </p:nvSpPr>
        <p:spPr>
          <a:xfrm>
            <a:off x="0" y="1"/>
            <a:ext cx="5532634" cy="685800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0" name="矩形 29"/>
          <p:cNvSpPr/>
          <p:nvPr/>
        </p:nvSpPr>
        <p:spPr>
          <a:xfrm>
            <a:off x="1186312" y="3786445"/>
            <a:ext cx="3160009" cy="1107996"/>
          </a:xfrm>
          <a:prstGeom prst="rect">
            <a:avLst/>
          </a:prstGeom>
        </p:spPr>
        <p:txBody>
          <a:bodyPr wrap="square">
            <a:spAutoFit/>
          </a:bodyPr>
          <a:lstStyle/>
          <a:p>
            <a:pPr algn="ctr" defTabSz="1219200"/>
            <a:r>
              <a:rPr lang="en-US" altLang="zh-CN"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Part  03</a:t>
            </a:r>
            <a:endParaRPr lang="zh-CN" altLang="en-US"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6" name="矩形 15"/>
          <p:cNvSpPr/>
          <p:nvPr/>
        </p:nvSpPr>
        <p:spPr>
          <a:xfrm>
            <a:off x="6098093" y="3569060"/>
            <a:ext cx="1444626" cy="1285993"/>
          </a:xfrm>
          <a:prstGeom prst="rect">
            <a:avLst/>
          </a:prstGeom>
        </p:spPr>
        <p:txBody>
          <a:bodyPr wrap="none">
            <a:spAutoFit/>
          </a:bodyPr>
          <a:lstStyle/>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关键技术</a:t>
            </a: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实践难点</a:t>
            </a: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市场调研分析</a:t>
            </a: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案例对比分析</a:t>
            </a:r>
          </a:p>
        </p:txBody>
      </p:sp>
      <p:sp>
        <p:nvSpPr>
          <p:cNvPr id="22" name="矩形 21"/>
          <p:cNvSpPr/>
          <p:nvPr/>
        </p:nvSpPr>
        <p:spPr>
          <a:xfrm>
            <a:off x="7152118" y="2760675"/>
            <a:ext cx="3360373" cy="502766"/>
          </a:xfrm>
          <a:prstGeom prst="rect">
            <a:avLst/>
          </a:prstGeom>
        </p:spPr>
        <p:txBody>
          <a:bodyPr wrap="square">
            <a:spAutoFit/>
          </a:bodyPr>
          <a:lstStyle/>
          <a:p>
            <a:pPr defTabSz="1219200"/>
            <a:r>
              <a:rPr lang="zh-CN" altLang="en-US" sz="2665" b="1" dirty="0">
                <a:ln w="6350">
                  <a:noFill/>
                </a:ln>
                <a:solidFill>
                  <a:schemeClr val="bg1">
                    <a:lumMod val="50000"/>
                  </a:schemeClr>
                </a:solidFill>
                <a:latin typeface="思源黑体 Light" panose="020B0300000000000000" pitchFamily="34" charset="-122"/>
                <a:ea typeface="思源黑体 CN Light" panose="020B0300000000000000" pitchFamily="34" charset="-122"/>
                <a:sym typeface="思源黑体 Light" panose="020B0300000000000000" pitchFamily="34" charset="-122"/>
              </a:rPr>
              <a:t>关键技术与实践难点</a:t>
            </a:r>
          </a:p>
        </p:txBody>
      </p:sp>
      <p:pic>
        <p:nvPicPr>
          <p:cNvPr id="31" name="Picture 30" descr="118-苏州大学-logo.png"/>
          <p:cNvPicPr>
            <a:picLocks noChangeAspect="1"/>
          </p:cNvPicPr>
          <p:nvPr/>
        </p:nvPicPr>
        <p:blipFill>
          <a:blip r:embed="rId3"/>
          <a:stretch>
            <a:fillRect/>
          </a:stretch>
        </p:blipFill>
        <p:spPr>
          <a:xfrm>
            <a:off x="1823845" y="1608419"/>
            <a:ext cx="2055630" cy="2055630"/>
          </a:xfrm>
          <a:prstGeom prst="rect">
            <a:avLst/>
          </a:prstGeom>
        </p:spPr>
      </p:pic>
      <p:sp>
        <p:nvSpPr>
          <p:cNvPr id="14" name="矩形 13">
            <a:extLst>
              <a:ext uri="{FF2B5EF4-FFF2-40B4-BE49-F238E27FC236}">
                <a16:creationId xmlns:a16="http://schemas.microsoft.com/office/drawing/2014/main" id="{C2247926-041A-057E-F757-BDEB726A4162}"/>
              </a:ext>
            </a:extLst>
          </p:cNvPr>
          <p:cNvSpPr/>
          <p:nvPr/>
        </p:nvSpPr>
        <p:spPr>
          <a:xfrm>
            <a:off x="6098093" y="2442554"/>
            <a:ext cx="1054024" cy="923330"/>
          </a:xfrm>
          <a:prstGeom prst="rect">
            <a:avLst/>
          </a:prstGeom>
        </p:spPr>
        <p:txBody>
          <a:bodyPr wrap="square">
            <a:spAutoFit/>
          </a:bodyPr>
          <a:lstStyle/>
          <a:p>
            <a:pPr algn="ctr" defTabSz="1219200"/>
            <a:r>
              <a:rPr lang="en-US" altLang="zh-CN" sz="5400"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03</a:t>
            </a:r>
            <a:endParaRPr lang="zh-CN" altLang="en-US" sz="5400"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6" grpId="0"/>
      <p:bldP spid="22"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文框 2"/>
          <p:cNvSpPr/>
          <p:nvPr/>
        </p:nvSpPr>
        <p:spPr>
          <a:xfrm>
            <a:off x="874713" y="2243134"/>
            <a:ext cx="10442576" cy="2016124"/>
          </a:xfrm>
          <a:prstGeom prst="frame">
            <a:avLst>
              <a:gd name="adj1" fmla="val 4056"/>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9" name="组合 8"/>
          <p:cNvGrpSpPr/>
          <p:nvPr/>
        </p:nvGrpSpPr>
        <p:grpSpPr>
          <a:xfrm>
            <a:off x="1115493" y="4796515"/>
            <a:ext cx="2501951" cy="1035983"/>
            <a:chOff x="6673571" y="1960674"/>
            <a:chExt cx="2241974" cy="1035983"/>
          </a:xfrm>
        </p:grpSpPr>
        <p:sp>
          <p:nvSpPr>
            <p:cNvPr id="10" name="矩形 9"/>
            <p:cNvSpPr/>
            <p:nvPr/>
          </p:nvSpPr>
          <p:spPr>
            <a:xfrm>
              <a:off x="6673571" y="1960674"/>
              <a:ext cx="2241974" cy="401264"/>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11" name="文本框 10"/>
            <p:cNvSpPr txBox="1"/>
            <p:nvPr/>
          </p:nvSpPr>
          <p:spPr>
            <a:xfrm>
              <a:off x="6755119" y="2342888"/>
              <a:ext cx="2078877" cy="653769"/>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800" b="0" i="0" u="none" strike="noStrike" kern="1200" cap="none" spc="0" normalizeH="0" baseline="0" noProof="0" dirty="0">
                  <a:ln>
                    <a:noFill/>
                  </a:ln>
                  <a:solidFill>
                    <a:srgbClr val="000000">
                      <a:lumMod val="50000"/>
                      <a:lumOff val="50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print the presentation and make it into a film to be used in a wider field. Using PowerPoint,</a:t>
              </a:r>
            </a:p>
          </p:txBody>
        </p:sp>
      </p:grpSp>
      <p:grpSp>
        <p:nvGrpSpPr>
          <p:cNvPr id="12" name="组合 11"/>
          <p:cNvGrpSpPr/>
          <p:nvPr/>
        </p:nvGrpSpPr>
        <p:grpSpPr>
          <a:xfrm>
            <a:off x="3594828" y="4796515"/>
            <a:ext cx="2501951" cy="1035983"/>
            <a:chOff x="6673571" y="1960674"/>
            <a:chExt cx="2241974" cy="1035983"/>
          </a:xfrm>
        </p:grpSpPr>
        <p:sp>
          <p:nvSpPr>
            <p:cNvPr id="13" name="矩形 12"/>
            <p:cNvSpPr/>
            <p:nvPr/>
          </p:nvSpPr>
          <p:spPr>
            <a:xfrm>
              <a:off x="6673571" y="1960674"/>
              <a:ext cx="2241974" cy="401264"/>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14" name="文本框 13"/>
            <p:cNvSpPr txBox="1"/>
            <p:nvPr/>
          </p:nvSpPr>
          <p:spPr>
            <a:xfrm>
              <a:off x="6755119" y="2342888"/>
              <a:ext cx="2078877" cy="653769"/>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800" b="0" i="0" u="none" strike="noStrike" kern="1200" cap="none" spc="0" normalizeH="0" baseline="0" noProof="0" dirty="0">
                  <a:ln>
                    <a:noFill/>
                  </a:ln>
                  <a:solidFill>
                    <a:srgbClr val="000000">
                      <a:lumMod val="50000"/>
                      <a:lumOff val="50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print the presentation and make it into a film to be used in a wider field. Using PowerPoint,</a:t>
              </a:r>
            </a:p>
          </p:txBody>
        </p:sp>
      </p:grpSp>
      <p:grpSp>
        <p:nvGrpSpPr>
          <p:cNvPr id="15" name="组合 14"/>
          <p:cNvGrpSpPr/>
          <p:nvPr/>
        </p:nvGrpSpPr>
        <p:grpSpPr>
          <a:xfrm>
            <a:off x="6074163" y="4796515"/>
            <a:ext cx="2501951" cy="1035983"/>
            <a:chOff x="6673571" y="1960674"/>
            <a:chExt cx="2241974" cy="1035983"/>
          </a:xfrm>
        </p:grpSpPr>
        <p:sp>
          <p:nvSpPr>
            <p:cNvPr id="16" name="矩形 15"/>
            <p:cNvSpPr/>
            <p:nvPr/>
          </p:nvSpPr>
          <p:spPr>
            <a:xfrm>
              <a:off x="6673571" y="1960674"/>
              <a:ext cx="2241974" cy="401264"/>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17" name="文本框 16"/>
            <p:cNvSpPr txBox="1"/>
            <p:nvPr/>
          </p:nvSpPr>
          <p:spPr>
            <a:xfrm>
              <a:off x="6755119" y="2342888"/>
              <a:ext cx="2078877" cy="653769"/>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800" b="0" i="0" u="none" strike="noStrike" kern="1200" cap="none" spc="0" normalizeH="0" baseline="0" noProof="0" dirty="0">
                  <a:ln>
                    <a:noFill/>
                  </a:ln>
                  <a:solidFill>
                    <a:srgbClr val="000000">
                      <a:lumMod val="50000"/>
                      <a:lumOff val="50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print the presentation and make it into a film to be used in a wider field. Using PowerPoint,</a:t>
              </a:r>
            </a:p>
          </p:txBody>
        </p:sp>
      </p:grpSp>
      <p:grpSp>
        <p:nvGrpSpPr>
          <p:cNvPr id="18" name="组合 17"/>
          <p:cNvGrpSpPr/>
          <p:nvPr/>
        </p:nvGrpSpPr>
        <p:grpSpPr>
          <a:xfrm>
            <a:off x="8553497" y="4796515"/>
            <a:ext cx="2501951" cy="1035983"/>
            <a:chOff x="6673571" y="1960674"/>
            <a:chExt cx="2241974" cy="1035983"/>
          </a:xfrm>
        </p:grpSpPr>
        <p:sp>
          <p:nvSpPr>
            <p:cNvPr id="19" name="矩形 18"/>
            <p:cNvSpPr/>
            <p:nvPr/>
          </p:nvSpPr>
          <p:spPr>
            <a:xfrm>
              <a:off x="6673571" y="1960674"/>
              <a:ext cx="2241974" cy="401264"/>
            </a:xfrm>
            <a:prstGeom prst="rect">
              <a:avLst/>
            </a:prstGeom>
          </p:spPr>
          <p:txBody>
            <a:bodyPr wrap="square">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20" name="文本框 19"/>
            <p:cNvSpPr txBox="1"/>
            <p:nvPr/>
          </p:nvSpPr>
          <p:spPr>
            <a:xfrm>
              <a:off x="6755119" y="2342888"/>
              <a:ext cx="2078877" cy="653769"/>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800" b="0" i="0" u="none" strike="noStrike" kern="1200" cap="none" spc="0" normalizeH="0" baseline="0" noProof="0" dirty="0">
                  <a:ln>
                    <a:noFill/>
                  </a:ln>
                  <a:solidFill>
                    <a:srgbClr val="000000">
                      <a:lumMod val="50000"/>
                      <a:lumOff val="50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print the presentation and make it into a film to be used in a wider field. Using PowerPoint,</a:t>
              </a:r>
            </a:p>
          </p:txBody>
        </p:sp>
      </p:grpSp>
      <p:sp>
        <p:nvSpPr>
          <p:cNvPr id="24" name="标题 1"/>
          <p:cNvSpPr txBox="1"/>
          <p:nvPr/>
        </p:nvSpPr>
        <p:spPr>
          <a:xfrm>
            <a:off x="0" y="528638"/>
            <a:ext cx="4691063" cy="6492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p>
        </p:txBody>
      </p:sp>
      <p:sp>
        <p:nvSpPr>
          <p:cNvPr id="25" name="五边形 8"/>
          <p:cNvSpPr>
            <a:spLocks noChangeArrowheads="1"/>
          </p:cNvSpPr>
          <p:nvPr/>
        </p:nvSpPr>
        <p:spPr bwMode="auto">
          <a:xfrm>
            <a:off x="0" y="501650"/>
            <a:ext cx="4691063" cy="661988"/>
          </a:xfrm>
          <a:prstGeom prst="homePlate">
            <a:avLst>
              <a:gd name="adj" fmla="val 45226"/>
            </a:avLst>
          </a:prstGeom>
          <a:solidFill>
            <a:srgbClr val="8C0A17"/>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6" name="燕尾形 9"/>
          <p:cNvSpPr>
            <a:spLocks noChangeArrowheads="1"/>
          </p:cNvSpPr>
          <p:nvPr/>
        </p:nvSpPr>
        <p:spPr bwMode="auto">
          <a:xfrm>
            <a:off x="187325" y="639763"/>
            <a:ext cx="312738" cy="384175"/>
          </a:xfrm>
          <a:prstGeom prst="chevron">
            <a:avLst>
              <a:gd name="adj" fmla="val 50000"/>
            </a:avLst>
          </a:prstGeom>
          <a:solidFill>
            <a:srgbClr val="D40F23"/>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2"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3" name="文本框 32"/>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36" name="图片占位符 35"/>
          <p:cNvPicPr>
            <a:picLocks noGrp="1" noChangeAspect="1"/>
          </p:cNvPicPr>
          <p:nvPr>
            <p:ph type="pic" sz="quarter" idx="10"/>
          </p:nvPr>
        </p:nvPicPr>
        <p:blipFill>
          <a:blip r:embed="rId3"/>
          <a:srcRect/>
          <a:stretch>
            <a:fillRect/>
          </a:stretch>
        </p:blipFill>
        <p:spPr/>
      </p:pic>
      <p:pic>
        <p:nvPicPr>
          <p:cNvPr id="38" name="图片占位符 37"/>
          <p:cNvPicPr>
            <a:picLocks noGrp="1" noChangeAspect="1"/>
          </p:cNvPicPr>
          <p:nvPr>
            <p:ph type="pic" sz="quarter" idx="11"/>
          </p:nvPr>
        </p:nvPicPr>
        <p:blipFill>
          <a:blip r:embed="rId4"/>
          <a:srcRect/>
          <a:stretch>
            <a:fillRect/>
          </a:stretch>
        </p:blipFill>
        <p:spPr/>
      </p:pic>
      <p:pic>
        <p:nvPicPr>
          <p:cNvPr id="40" name="图片占位符 39"/>
          <p:cNvPicPr>
            <a:picLocks noGrp="1" noChangeAspect="1"/>
          </p:cNvPicPr>
          <p:nvPr>
            <p:ph type="pic" sz="quarter" idx="12"/>
          </p:nvPr>
        </p:nvPicPr>
        <p:blipFill>
          <a:blip r:embed="rId5"/>
          <a:srcRect/>
          <a:stretch>
            <a:fillRect/>
          </a:stretch>
        </p:blipFill>
        <p:spPr/>
      </p:pic>
      <p:pic>
        <p:nvPicPr>
          <p:cNvPr id="34" name="图片占位符 33"/>
          <p:cNvPicPr>
            <a:picLocks noGrp="1" noChangeAspect="1"/>
          </p:cNvPicPr>
          <p:nvPr>
            <p:ph type="pic" sz="quarter" idx="13"/>
          </p:nvPr>
        </p:nvPicPr>
        <p:blipFill>
          <a:blip r:embed="rId6"/>
          <a:srcRect/>
          <a:stretch>
            <a:fillRect/>
          </a:stretch>
        </p:blipFill>
        <p:spPr/>
      </p:pic>
      <p:pic>
        <p:nvPicPr>
          <p:cNvPr id="41" name="Picture 40" descr="118-苏州大学-logo.png"/>
          <p:cNvPicPr>
            <a:picLocks noChangeAspect="1"/>
          </p:cNvPicPr>
          <p:nvPr/>
        </p:nvPicPr>
        <p:blipFill>
          <a:blip r:embed="rId8"/>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1"/>
          <p:cNvSpPr/>
          <p:nvPr/>
        </p:nvSpPr>
        <p:spPr bwMode="auto">
          <a:xfrm>
            <a:off x="1247080" y="3088293"/>
            <a:ext cx="1085456" cy="1969612"/>
          </a:xfrm>
          <a:custGeom>
            <a:avLst/>
            <a:gdLst>
              <a:gd name="T0" fmla="*/ 1253952 w 348"/>
              <a:gd name="T1" fmla="*/ 195520 h 673"/>
              <a:gd name="T2" fmla="*/ 0 w 348"/>
              <a:gd name="T3" fmla="*/ 2530475 h 673"/>
              <a:gd name="T4" fmla="*/ 1306513 w 348"/>
              <a:gd name="T5" fmla="*/ 2530475 h 673"/>
              <a:gd name="T6" fmla="*/ 1306513 w 348"/>
              <a:gd name="T7" fmla="*/ 0 h 673"/>
              <a:gd name="T8" fmla="*/ 1253952 w 348"/>
              <a:gd name="T9" fmla="*/ 195520 h 6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673">
                <a:moveTo>
                  <a:pt x="334" y="52"/>
                </a:moveTo>
                <a:cubicBezTo>
                  <a:pt x="243" y="520"/>
                  <a:pt x="0" y="673"/>
                  <a:pt x="0" y="673"/>
                </a:cubicBezTo>
                <a:cubicBezTo>
                  <a:pt x="348" y="673"/>
                  <a:pt x="348" y="673"/>
                  <a:pt x="348" y="673"/>
                </a:cubicBezTo>
                <a:cubicBezTo>
                  <a:pt x="348" y="0"/>
                  <a:pt x="348" y="0"/>
                  <a:pt x="348" y="0"/>
                </a:cubicBezTo>
                <a:cubicBezTo>
                  <a:pt x="345" y="0"/>
                  <a:pt x="339" y="24"/>
                  <a:pt x="334" y="52"/>
                </a:cubicBezTo>
                <a:close/>
              </a:path>
            </a:pathLst>
          </a:custGeom>
          <a:solidFill>
            <a:srgbClr val="A50C1B"/>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3" name="1"/>
          <p:cNvSpPr/>
          <p:nvPr/>
        </p:nvSpPr>
        <p:spPr bwMode="auto">
          <a:xfrm>
            <a:off x="2332002" y="3088293"/>
            <a:ext cx="1083352" cy="1969612"/>
          </a:xfrm>
          <a:custGeom>
            <a:avLst/>
            <a:gdLst>
              <a:gd name="T0" fmla="*/ 14 w 347"/>
              <a:gd name="T1" fmla="*/ 52 h 673"/>
              <a:gd name="T2" fmla="*/ 0 w 347"/>
              <a:gd name="T3" fmla="*/ 0 h 673"/>
              <a:gd name="T4" fmla="*/ 0 w 347"/>
              <a:gd name="T5" fmla="*/ 673 h 673"/>
              <a:gd name="T6" fmla="*/ 347 w 347"/>
              <a:gd name="T7" fmla="*/ 673 h 673"/>
              <a:gd name="T8" fmla="*/ 14 w 347"/>
              <a:gd name="T9" fmla="*/ 52 h 673"/>
            </a:gdLst>
            <a:ahLst/>
            <a:cxnLst>
              <a:cxn ang="0">
                <a:pos x="T0" y="T1"/>
              </a:cxn>
              <a:cxn ang="0">
                <a:pos x="T2" y="T3"/>
              </a:cxn>
              <a:cxn ang="0">
                <a:pos x="T4" y="T5"/>
              </a:cxn>
              <a:cxn ang="0">
                <a:pos x="T6" y="T7"/>
              </a:cxn>
              <a:cxn ang="0">
                <a:pos x="T8" y="T9"/>
              </a:cxn>
            </a:cxnLst>
            <a:rect l="0" t="0" r="r" b="b"/>
            <a:pathLst>
              <a:path w="347" h="673">
                <a:moveTo>
                  <a:pt x="14" y="52"/>
                </a:moveTo>
                <a:cubicBezTo>
                  <a:pt x="9" y="24"/>
                  <a:pt x="3" y="0"/>
                  <a:pt x="0" y="0"/>
                </a:cubicBezTo>
                <a:cubicBezTo>
                  <a:pt x="0" y="673"/>
                  <a:pt x="0" y="673"/>
                  <a:pt x="0" y="673"/>
                </a:cubicBezTo>
                <a:cubicBezTo>
                  <a:pt x="347" y="673"/>
                  <a:pt x="347" y="673"/>
                  <a:pt x="347" y="673"/>
                </a:cubicBezTo>
                <a:cubicBezTo>
                  <a:pt x="347" y="673"/>
                  <a:pt x="105" y="520"/>
                  <a:pt x="14" y="52"/>
                </a:cubicBezTo>
                <a:close/>
              </a:path>
            </a:pathLst>
          </a:custGeom>
          <a:solidFill>
            <a:srgbClr val="8C0A17"/>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4" name="1"/>
          <p:cNvSpPr/>
          <p:nvPr/>
        </p:nvSpPr>
        <p:spPr bwMode="auto">
          <a:xfrm>
            <a:off x="2733021" y="2216016"/>
            <a:ext cx="1105052" cy="2841891"/>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rgbClr val="7F0915"/>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5" name="1"/>
          <p:cNvSpPr/>
          <p:nvPr/>
        </p:nvSpPr>
        <p:spPr bwMode="auto">
          <a:xfrm>
            <a:off x="3838073" y="2216016"/>
            <a:ext cx="1105053" cy="2841891"/>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rgbClr val="57060E"/>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6" name="1"/>
          <p:cNvSpPr/>
          <p:nvPr/>
        </p:nvSpPr>
        <p:spPr bwMode="auto">
          <a:xfrm>
            <a:off x="4260794" y="3531055"/>
            <a:ext cx="1105052" cy="1526855"/>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rgbClr val="A50C1B"/>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7" name="1"/>
          <p:cNvSpPr/>
          <p:nvPr/>
        </p:nvSpPr>
        <p:spPr bwMode="auto">
          <a:xfrm>
            <a:off x="5365846" y="3531055"/>
            <a:ext cx="1106655" cy="1526855"/>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rgbClr val="8C0A17"/>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8" name="1"/>
          <p:cNvSpPr/>
          <p:nvPr/>
        </p:nvSpPr>
        <p:spPr bwMode="auto">
          <a:xfrm>
            <a:off x="6898444" y="2742618"/>
            <a:ext cx="1106659" cy="2315292"/>
          </a:xfrm>
          <a:custGeom>
            <a:avLst/>
            <a:gdLst>
              <a:gd name="T0" fmla="*/ 14 w 347"/>
              <a:gd name="T1" fmla="*/ 62 h 791"/>
              <a:gd name="T2" fmla="*/ 0 w 347"/>
              <a:gd name="T3" fmla="*/ 0 h 791"/>
              <a:gd name="T4" fmla="*/ 0 w 347"/>
              <a:gd name="T5" fmla="*/ 791 h 791"/>
              <a:gd name="T6" fmla="*/ 347 w 347"/>
              <a:gd name="T7" fmla="*/ 791 h 791"/>
              <a:gd name="T8" fmla="*/ 14 w 347"/>
              <a:gd name="T9" fmla="*/ 62 h 791"/>
            </a:gdLst>
            <a:ahLst/>
            <a:cxnLst>
              <a:cxn ang="0">
                <a:pos x="T0" y="T1"/>
              </a:cxn>
              <a:cxn ang="0">
                <a:pos x="T2" y="T3"/>
              </a:cxn>
              <a:cxn ang="0">
                <a:pos x="T4" y="T5"/>
              </a:cxn>
              <a:cxn ang="0">
                <a:pos x="T6" y="T7"/>
              </a:cxn>
              <a:cxn ang="0">
                <a:pos x="T8" y="T9"/>
              </a:cxn>
            </a:cxnLst>
            <a:rect l="0" t="0" r="r" b="b"/>
            <a:pathLst>
              <a:path w="347" h="791">
                <a:moveTo>
                  <a:pt x="14" y="62"/>
                </a:moveTo>
                <a:cubicBezTo>
                  <a:pt x="8" y="28"/>
                  <a:pt x="2" y="0"/>
                  <a:pt x="0" y="0"/>
                </a:cubicBezTo>
                <a:cubicBezTo>
                  <a:pt x="0" y="791"/>
                  <a:pt x="0" y="791"/>
                  <a:pt x="0" y="791"/>
                </a:cubicBezTo>
                <a:cubicBezTo>
                  <a:pt x="347" y="791"/>
                  <a:pt x="347" y="791"/>
                  <a:pt x="347" y="791"/>
                </a:cubicBezTo>
                <a:cubicBezTo>
                  <a:pt x="347" y="791"/>
                  <a:pt x="104" y="611"/>
                  <a:pt x="14" y="62"/>
                </a:cubicBezTo>
                <a:close/>
              </a:path>
            </a:pathLst>
          </a:custGeom>
          <a:solidFill>
            <a:srgbClr val="57060E"/>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9" name="1"/>
          <p:cNvSpPr/>
          <p:nvPr/>
        </p:nvSpPr>
        <p:spPr bwMode="auto">
          <a:xfrm>
            <a:off x="5790183" y="2742618"/>
            <a:ext cx="1108262" cy="2315292"/>
          </a:xfrm>
          <a:custGeom>
            <a:avLst/>
            <a:gdLst>
              <a:gd name="T0" fmla="*/ 333 w 348"/>
              <a:gd name="T1" fmla="*/ 62 h 791"/>
              <a:gd name="T2" fmla="*/ 0 w 348"/>
              <a:gd name="T3" fmla="*/ 791 h 791"/>
              <a:gd name="T4" fmla="*/ 348 w 348"/>
              <a:gd name="T5" fmla="*/ 791 h 791"/>
              <a:gd name="T6" fmla="*/ 348 w 348"/>
              <a:gd name="T7" fmla="*/ 0 h 791"/>
              <a:gd name="T8" fmla="*/ 333 w 348"/>
              <a:gd name="T9" fmla="*/ 62 h 791"/>
            </a:gdLst>
            <a:ahLst/>
            <a:cxnLst>
              <a:cxn ang="0">
                <a:pos x="T0" y="T1"/>
              </a:cxn>
              <a:cxn ang="0">
                <a:pos x="T2" y="T3"/>
              </a:cxn>
              <a:cxn ang="0">
                <a:pos x="T4" y="T5"/>
              </a:cxn>
              <a:cxn ang="0">
                <a:pos x="T6" y="T7"/>
              </a:cxn>
              <a:cxn ang="0">
                <a:pos x="T8" y="T9"/>
              </a:cxn>
            </a:cxnLst>
            <a:rect l="0" t="0" r="r" b="b"/>
            <a:pathLst>
              <a:path w="348" h="791">
                <a:moveTo>
                  <a:pt x="333" y="62"/>
                </a:moveTo>
                <a:cubicBezTo>
                  <a:pt x="242" y="611"/>
                  <a:pt x="0" y="791"/>
                  <a:pt x="0" y="791"/>
                </a:cubicBezTo>
                <a:cubicBezTo>
                  <a:pt x="348" y="791"/>
                  <a:pt x="348" y="791"/>
                  <a:pt x="348" y="791"/>
                </a:cubicBezTo>
                <a:cubicBezTo>
                  <a:pt x="348" y="0"/>
                  <a:pt x="348" y="0"/>
                  <a:pt x="348" y="0"/>
                </a:cubicBezTo>
                <a:cubicBezTo>
                  <a:pt x="345" y="0"/>
                  <a:pt x="339" y="28"/>
                  <a:pt x="333" y="62"/>
                </a:cubicBezTo>
                <a:close/>
              </a:path>
            </a:pathLst>
          </a:custGeom>
          <a:solidFill>
            <a:srgbClr val="7F0915"/>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0" name="1"/>
          <p:cNvSpPr/>
          <p:nvPr/>
        </p:nvSpPr>
        <p:spPr bwMode="auto">
          <a:xfrm>
            <a:off x="7322762" y="4319941"/>
            <a:ext cx="1083182" cy="737965"/>
          </a:xfrm>
          <a:custGeom>
            <a:avLst/>
            <a:gdLst>
              <a:gd name="T0" fmla="*/ 1249230 w 347"/>
              <a:gd name="T1" fmla="*/ 52651 h 187"/>
              <a:gd name="T2" fmla="*/ 0 w 347"/>
              <a:gd name="T3" fmla="*/ 703263 h 187"/>
              <a:gd name="T4" fmla="*/ 1301750 w 347"/>
              <a:gd name="T5" fmla="*/ 703263 h 187"/>
              <a:gd name="T6" fmla="*/ 1301750 w 347"/>
              <a:gd name="T7" fmla="*/ 0 h 187"/>
              <a:gd name="T8" fmla="*/ 1249230 w 347"/>
              <a:gd name="T9" fmla="*/ 52651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7" h="187">
                <a:moveTo>
                  <a:pt x="333" y="14"/>
                </a:moveTo>
                <a:cubicBezTo>
                  <a:pt x="242" y="144"/>
                  <a:pt x="0" y="187"/>
                  <a:pt x="0" y="187"/>
                </a:cubicBezTo>
                <a:cubicBezTo>
                  <a:pt x="347" y="187"/>
                  <a:pt x="347" y="187"/>
                  <a:pt x="347" y="187"/>
                </a:cubicBezTo>
                <a:cubicBezTo>
                  <a:pt x="347" y="0"/>
                  <a:pt x="347" y="0"/>
                  <a:pt x="347" y="0"/>
                </a:cubicBezTo>
                <a:cubicBezTo>
                  <a:pt x="344" y="0"/>
                  <a:pt x="338" y="6"/>
                  <a:pt x="333" y="14"/>
                </a:cubicBezTo>
                <a:close/>
              </a:path>
            </a:pathLst>
          </a:custGeom>
          <a:solidFill>
            <a:srgbClr val="A50C1B"/>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1" name="1"/>
          <p:cNvSpPr/>
          <p:nvPr/>
        </p:nvSpPr>
        <p:spPr bwMode="auto">
          <a:xfrm>
            <a:off x="8406604" y="4319941"/>
            <a:ext cx="1083843" cy="737966"/>
          </a:xfrm>
          <a:custGeom>
            <a:avLst/>
            <a:gdLst>
              <a:gd name="T0" fmla="*/ 14 w 347"/>
              <a:gd name="T1" fmla="*/ 14 h 187"/>
              <a:gd name="T2" fmla="*/ 0 w 347"/>
              <a:gd name="T3" fmla="*/ 0 h 187"/>
              <a:gd name="T4" fmla="*/ 0 w 347"/>
              <a:gd name="T5" fmla="*/ 187 h 187"/>
              <a:gd name="T6" fmla="*/ 347 w 347"/>
              <a:gd name="T7" fmla="*/ 187 h 187"/>
              <a:gd name="T8" fmla="*/ 14 w 347"/>
              <a:gd name="T9" fmla="*/ 14 h 187"/>
            </a:gdLst>
            <a:ahLst/>
            <a:cxnLst>
              <a:cxn ang="0">
                <a:pos x="T0" y="T1"/>
              </a:cxn>
              <a:cxn ang="0">
                <a:pos x="T2" y="T3"/>
              </a:cxn>
              <a:cxn ang="0">
                <a:pos x="T4" y="T5"/>
              </a:cxn>
              <a:cxn ang="0">
                <a:pos x="T6" y="T7"/>
              </a:cxn>
              <a:cxn ang="0">
                <a:pos x="T8" y="T9"/>
              </a:cxn>
            </a:cxnLst>
            <a:rect l="0" t="0" r="r" b="b"/>
            <a:pathLst>
              <a:path w="347" h="187">
                <a:moveTo>
                  <a:pt x="14" y="14"/>
                </a:moveTo>
                <a:cubicBezTo>
                  <a:pt x="9" y="6"/>
                  <a:pt x="3" y="0"/>
                  <a:pt x="0" y="0"/>
                </a:cubicBezTo>
                <a:cubicBezTo>
                  <a:pt x="0" y="187"/>
                  <a:pt x="0" y="187"/>
                  <a:pt x="0" y="187"/>
                </a:cubicBezTo>
                <a:cubicBezTo>
                  <a:pt x="347" y="187"/>
                  <a:pt x="347" y="187"/>
                  <a:pt x="347" y="187"/>
                </a:cubicBezTo>
                <a:cubicBezTo>
                  <a:pt x="347" y="187"/>
                  <a:pt x="105" y="144"/>
                  <a:pt x="14" y="14"/>
                </a:cubicBezTo>
                <a:close/>
              </a:path>
            </a:pathLst>
          </a:custGeom>
          <a:solidFill>
            <a:srgbClr val="8C0A17"/>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2" name="1"/>
          <p:cNvSpPr/>
          <p:nvPr/>
        </p:nvSpPr>
        <p:spPr bwMode="auto">
          <a:xfrm>
            <a:off x="8808120" y="3975284"/>
            <a:ext cx="1070317" cy="1082626"/>
          </a:xfrm>
          <a:custGeom>
            <a:avLst/>
            <a:gdLst>
              <a:gd name="T0" fmla="*/ 1250754 w 347"/>
              <a:gd name="T1" fmla="*/ 108997 h 370"/>
              <a:gd name="T2" fmla="*/ 0 w 347"/>
              <a:gd name="T3" fmla="*/ 1390650 h 370"/>
              <a:gd name="T4" fmla="*/ 1303338 w 347"/>
              <a:gd name="T5" fmla="*/ 1390650 h 370"/>
              <a:gd name="T6" fmla="*/ 1303338 w 347"/>
              <a:gd name="T7" fmla="*/ 0 h 370"/>
              <a:gd name="T8" fmla="*/ 1250754 w 347"/>
              <a:gd name="T9" fmla="*/ 108997 h 3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rgbClr val="7F0915"/>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3" name="1"/>
          <p:cNvSpPr/>
          <p:nvPr/>
        </p:nvSpPr>
        <p:spPr bwMode="auto">
          <a:xfrm>
            <a:off x="9878561" y="3975284"/>
            <a:ext cx="1068889" cy="1082626"/>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rgbClr val="57060E"/>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cxnSp>
        <p:nvCxnSpPr>
          <p:cNvPr id="66" name="直接连接符 65"/>
          <p:cNvCxnSpPr/>
          <p:nvPr/>
        </p:nvCxnSpPr>
        <p:spPr>
          <a:xfrm>
            <a:off x="1035050" y="5057905"/>
            <a:ext cx="10121900" cy="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1094959" y="5167480"/>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69" name="文本框 68"/>
          <p:cNvSpPr txBox="1"/>
          <p:nvPr/>
        </p:nvSpPr>
        <p:spPr>
          <a:xfrm>
            <a:off x="1094958" y="5506034"/>
            <a:ext cx="10002084" cy="443198"/>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a:t>
            </a:r>
            <a:r>
              <a:rPr kumimoji="0" lang="en-US" altLang="zh-CN" sz="1000" b="0" i="0" u="none" strike="noStrike" kern="1200" cap="none" spc="0" normalizeH="0" baseline="0" noProof="0" dirty="0" err="1">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fieldThe</a:t>
            </a: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 user can demonstrate on a projector or computer, or presentation and make it film to be used in a wider field</a:t>
            </a:r>
          </a:p>
        </p:txBody>
      </p:sp>
      <p:sp>
        <p:nvSpPr>
          <p:cNvPr id="70" name="文本框 69"/>
          <p:cNvSpPr txBox="1"/>
          <p:nvPr/>
        </p:nvSpPr>
        <p:spPr>
          <a:xfrm>
            <a:off x="1643433" y="2738011"/>
            <a:ext cx="1363048" cy="30777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文字添加</a:t>
            </a:r>
          </a:p>
        </p:txBody>
      </p:sp>
      <p:sp>
        <p:nvSpPr>
          <p:cNvPr id="71" name="文本框 70"/>
          <p:cNvSpPr txBox="1"/>
          <p:nvPr/>
        </p:nvSpPr>
        <p:spPr>
          <a:xfrm>
            <a:off x="3156549" y="1886986"/>
            <a:ext cx="1363048" cy="30777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文字添加</a:t>
            </a:r>
          </a:p>
        </p:txBody>
      </p:sp>
      <p:sp>
        <p:nvSpPr>
          <p:cNvPr id="72" name="文本框 71"/>
          <p:cNvSpPr txBox="1"/>
          <p:nvPr/>
        </p:nvSpPr>
        <p:spPr>
          <a:xfrm>
            <a:off x="4678724" y="3214785"/>
            <a:ext cx="1363048" cy="30777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文字添加</a:t>
            </a:r>
          </a:p>
        </p:txBody>
      </p:sp>
      <p:sp>
        <p:nvSpPr>
          <p:cNvPr id="73" name="文本框 72"/>
          <p:cNvSpPr txBox="1"/>
          <p:nvPr/>
        </p:nvSpPr>
        <p:spPr>
          <a:xfrm>
            <a:off x="6216920" y="2415820"/>
            <a:ext cx="1363048" cy="30777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文字添加</a:t>
            </a:r>
          </a:p>
        </p:txBody>
      </p:sp>
      <p:sp>
        <p:nvSpPr>
          <p:cNvPr id="74" name="文本框 73"/>
          <p:cNvSpPr txBox="1"/>
          <p:nvPr/>
        </p:nvSpPr>
        <p:spPr>
          <a:xfrm>
            <a:off x="7745502" y="3993724"/>
            <a:ext cx="1363048" cy="30777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文字添加</a:t>
            </a:r>
          </a:p>
        </p:txBody>
      </p:sp>
      <p:sp>
        <p:nvSpPr>
          <p:cNvPr id="75" name="文本框 74"/>
          <p:cNvSpPr txBox="1"/>
          <p:nvPr/>
        </p:nvSpPr>
        <p:spPr>
          <a:xfrm>
            <a:off x="9196913" y="3631872"/>
            <a:ext cx="1363048" cy="30777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文字添加</a:t>
            </a:r>
          </a:p>
        </p:txBody>
      </p:sp>
      <p:sp>
        <p:nvSpPr>
          <p:cNvPr id="42" name="文本框 41"/>
          <p:cNvSpPr txBox="1"/>
          <p:nvPr/>
        </p:nvSpPr>
        <p:spPr>
          <a:xfrm>
            <a:off x="993276" y="565855"/>
            <a:ext cx="4198105" cy="584775"/>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8C0A17"/>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五大履职优势</a:t>
            </a:r>
          </a:p>
        </p:txBody>
      </p:sp>
      <p:sp>
        <p:nvSpPr>
          <p:cNvPr id="44" name="流程图: 延期 43"/>
          <p:cNvSpPr/>
          <p:nvPr/>
        </p:nvSpPr>
        <p:spPr>
          <a:xfrm>
            <a:off x="197828" y="553378"/>
            <a:ext cx="609731" cy="609731"/>
          </a:xfrm>
          <a:prstGeom prst="flowChartDelay">
            <a:avLst/>
          </a:prstGeom>
          <a:solidFill>
            <a:srgbClr val="8C0A1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5" name="矩形 44"/>
          <p:cNvSpPr/>
          <p:nvPr/>
        </p:nvSpPr>
        <p:spPr>
          <a:xfrm>
            <a:off x="0" y="553378"/>
            <a:ext cx="217714" cy="609731"/>
          </a:xfrm>
          <a:prstGeom prst="rect">
            <a:avLst/>
          </a:prstGeom>
          <a:solidFill>
            <a:srgbClr val="8C0A1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9" name="文本框 48"/>
          <p:cNvSpPr txBox="1"/>
          <p:nvPr/>
        </p:nvSpPr>
        <p:spPr>
          <a:xfrm>
            <a:off x="39988" y="562191"/>
            <a:ext cx="678085" cy="584775"/>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01</a:t>
            </a:r>
            <a:endParaRPr kumimoji="0" lang="zh-CN" altLang="en-US" sz="32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76" name="Picture 75" descr="118-苏州大学-logo.png"/>
          <p:cNvPicPr>
            <a:picLocks noChangeAspect="1"/>
          </p:cNvPicPr>
          <p:nvPr/>
        </p:nvPicPr>
        <p:blipFill>
          <a:blip r:embed="rId4"/>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p:cTn id="11" dur="500" fill="hold"/>
                                        <p:tgtEl>
                                          <p:spTgt spid="70"/>
                                        </p:tgtEl>
                                        <p:attrNameLst>
                                          <p:attrName>ppt_w</p:attrName>
                                        </p:attrNameLst>
                                      </p:cBhvr>
                                      <p:tavLst>
                                        <p:tav tm="0">
                                          <p:val>
                                            <p:fltVal val="0"/>
                                          </p:val>
                                        </p:tav>
                                        <p:tav tm="100000">
                                          <p:val>
                                            <p:strVal val="#ppt_w"/>
                                          </p:val>
                                        </p:tav>
                                      </p:tavLst>
                                    </p:anim>
                                    <p:anim calcmode="lin" valueType="num">
                                      <p:cBhvr>
                                        <p:cTn id="12" dur="500" fill="hold"/>
                                        <p:tgtEl>
                                          <p:spTgt spid="70"/>
                                        </p:tgtEl>
                                        <p:attrNameLst>
                                          <p:attrName>ppt_h</p:attrName>
                                        </p:attrNameLst>
                                      </p:cBhvr>
                                      <p:tavLst>
                                        <p:tav tm="0">
                                          <p:val>
                                            <p:fltVal val="0"/>
                                          </p:val>
                                        </p:tav>
                                        <p:tav tm="100000">
                                          <p:val>
                                            <p:strVal val="#ppt_h"/>
                                          </p:val>
                                        </p:tav>
                                      </p:tavLst>
                                    </p:anim>
                                    <p:animEffect transition="in" filter="fade">
                                      <p:cBhvr>
                                        <p:cTn id="13" dur="500"/>
                                        <p:tgtEl>
                                          <p:spTgt spid="7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 calcmode="lin" valueType="num">
                                      <p:cBhvr>
                                        <p:cTn id="16" dur="500" fill="hold"/>
                                        <p:tgtEl>
                                          <p:spTgt spid="71"/>
                                        </p:tgtEl>
                                        <p:attrNameLst>
                                          <p:attrName>ppt_w</p:attrName>
                                        </p:attrNameLst>
                                      </p:cBhvr>
                                      <p:tavLst>
                                        <p:tav tm="0">
                                          <p:val>
                                            <p:fltVal val="0"/>
                                          </p:val>
                                        </p:tav>
                                        <p:tav tm="100000">
                                          <p:val>
                                            <p:strVal val="#ppt_w"/>
                                          </p:val>
                                        </p:tav>
                                      </p:tavLst>
                                    </p:anim>
                                    <p:anim calcmode="lin" valueType="num">
                                      <p:cBhvr>
                                        <p:cTn id="17" dur="500" fill="hold"/>
                                        <p:tgtEl>
                                          <p:spTgt spid="71"/>
                                        </p:tgtEl>
                                        <p:attrNameLst>
                                          <p:attrName>ppt_h</p:attrName>
                                        </p:attrNameLst>
                                      </p:cBhvr>
                                      <p:tavLst>
                                        <p:tav tm="0">
                                          <p:val>
                                            <p:fltVal val="0"/>
                                          </p:val>
                                        </p:tav>
                                        <p:tav tm="100000">
                                          <p:val>
                                            <p:strVal val="#ppt_h"/>
                                          </p:val>
                                        </p:tav>
                                      </p:tavLst>
                                    </p:anim>
                                    <p:animEffect transition="in" filter="fade">
                                      <p:cBhvr>
                                        <p:cTn id="18" dur="500"/>
                                        <p:tgtEl>
                                          <p:spTgt spid="7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anim calcmode="lin" valueType="num">
                                      <p:cBhvr>
                                        <p:cTn id="21" dur="500" fill="hold"/>
                                        <p:tgtEl>
                                          <p:spTgt spid="72"/>
                                        </p:tgtEl>
                                        <p:attrNameLst>
                                          <p:attrName>ppt_w</p:attrName>
                                        </p:attrNameLst>
                                      </p:cBhvr>
                                      <p:tavLst>
                                        <p:tav tm="0">
                                          <p:val>
                                            <p:fltVal val="0"/>
                                          </p:val>
                                        </p:tav>
                                        <p:tav tm="100000">
                                          <p:val>
                                            <p:strVal val="#ppt_w"/>
                                          </p:val>
                                        </p:tav>
                                      </p:tavLst>
                                    </p:anim>
                                    <p:anim calcmode="lin" valueType="num">
                                      <p:cBhvr>
                                        <p:cTn id="22" dur="500" fill="hold"/>
                                        <p:tgtEl>
                                          <p:spTgt spid="72"/>
                                        </p:tgtEl>
                                        <p:attrNameLst>
                                          <p:attrName>ppt_h</p:attrName>
                                        </p:attrNameLst>
                                      </p:cBhvr>
                                      <p:tavLst>
                                        <p:tav tm="0">
                                          <p:val>
                                            <p:fltVal val="0"/>
                                          </p:val>
                                        </p:tav>
                                        <p:tav tm="100000">
                                          <p:val>
                                            <p:strVal val="#ppt_h"/>
                                          </p:val>
                                        </p:tav>
                                      </p:tavLst>
                                    </p:anim>
                                    <p:animEffect transition="in" filter="fade">
                                      <p:cBhvr>
                                        <p:cTn id="23" dur="500"/>
                                        <p:tgtEl>
                                          <p:spTgt spid="72"/>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animEffect transition="in" filter="fade">
                                      <p:cBhvr>
                                        <p:cTn id="28" dur="500"/>
                                        <p:tgtEl>
                                          <p:spTgt spid="7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5"/>
                                        </p:tgtEl>
                                        <p:attrNameLst>
                                          <p:attrName>style.visibility</p:attrName>
                                        </p:attrNameLst>
                                      </p:cBhvr>
                                      <p:to>
                                        <p:strVal val="visible"/>
                                      </p:to>
                                    </p:set>
                                    <p:anim calcmode="lin" valueType="num">
                                      <p:cBhvr>
                                        <p:cTn id="36" dur="500" fill="hold"/>
                                        <p:tgtEl>
                                          <p:spTgt spid="75"/>
                                        </p:tgtEl>
                                        <p:attrNameLst>
                                          <p:attrName>ppt_w</p:attrName>
                                        </p:attrNameLst>
                                      </p:cBhvr>
                                      <p:tavLst>
                                        <p:tav tm="0">
                                          <p:val>
                                            <p:fltVal val="0"/>
                                          </p:val>
                                        </p:tav>
                                        <p:tav tm="100000">
                                          <p:val>
                                            <p:strVal val="#ppt_w"/>
                                          </p:val>
                                        </p:tav>
                                      </p:tavLst>
                                    </p:anim>
                                    <p:anim calcmode="lin" valueType="num">
                                      <p:cBhvr>
                                        <p:cTn id="37" dur="500" fill="hold"/>
                                        <p:tgtEl>
                                          <p:spTgt spid="75"/>
                                        </p:tgtEl>
                                        <p:attrNameLst>
                                          <p:attrName>ppt_h</p:attrName>
                                        </p:attrNameLst>
                                      </p:cBhvr>
                                      <p:tavLst>
                                        <p:tav tm="0">
                                          <p:val>
                                            <p:fltVal val="0"/>
                                          </p:val>
                                        </p:tav>
                                        <p:tav tm="100000">
                                          <p:val>
                                            <p:strVal val="#ppt_h"/>
                                          </p:val>
                                        </p:tav>
                                      </p:tavLst>
                                    </p:anim>
                                    <p:animEffect transition="in" filter="fade">
                                      <p:cBhvr>
                                        <p:cTn id="3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4" grpId="0"/>
      <p:bldP spid="7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组合 16"/>
          <p:cNvGrpSpPr/>
          <p:nvPr/>
        </p:nvGrpSpPr>
        <p:grpSpPr>
          <a:xfrm>
            <a:off x="6173219" y="3320169"/>
            <a:ext cx="4741523" cy="45719"/>
            <a:chOff x="4813681" y="1412675"/>
            <a:chExt cx="4448098" cy="76585"/>
          </a:xfrm>
        </p:grpSpPr>
        <p:sp>
          <p:nvSpPr>
            <p:cNvPr id="18" name="矩形 17"/>
            <p:cNvSpPr/>
            <p:nvPr/>
          </p:nvSpPr>
          <p:spPr>
            <a:xfrm>
              <a:off x="4813681" y="1412675"/>
              <a:ext cx="1139513" cy="76579"/>
            </a:xfrm>
            <a:prstGeom prst="rect">
              <a:avLst/>
            </a:prstGeom>
            <a:solidFill>
              <a:srgbClr val="8C0A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9" name="矩形 18"/>
            <p:cNvSpPr/>
            <p:nvPr/>
          </p:nvSpPr>
          <p:spPr>
            <a:xfrm>
              <a:off x="5898217" y="1412676"/>
              <a:ext cx="1139513" cy="76584"/>
            </a:xfrm>
            <a:prstGeom prst="rect">
              <a:avLst/>
            </a:prstGeom>
            <a:solidFill>
              <a:srgbClr val="C50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0" name="矩形 19"/>
            <p:cNvSpPr/>
            <p:nvPr/>
          </p:nvSpPr>
          <p:spPr>
            <a:xfrm>
              <a:off x="7037730" y="1412675"/>
              <a:ext cx="1139513" cy="76579"/>
            </a:xfrm>
            <a:prstGeom prst="rect">
              <a:avLst/>
            </a:prstGeom>
            <a:solidFill>
              <a:srgbClr val="8C0A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1" name="矩形 20"/>
            <p:cNvSpPr/>
            <p:nvPr/>
          </p:nvSpPr>
          <p:spPr>
            <a:xfrm>
              <a:off x="8122266" y="1412676"/>
              <a:ext cx="1139513" cy="76584"/>
            </a:xfrm>
            <a:prstGeom prst="rect">
              <a:avLst/>
            </a:prstGeom>
            <a:solidFill>
              <a:srgbClr val="C50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sp>
        <p:nvSpPr>
          <p:cNvPr id="27" name="矩形 26"/>
          <p:cNvSpPr/>
          <p:nvPr/>
        </p:nvSpPr>
        <p:spPr>
          <a:xfrm>
            <a:off x="0" y="1"/>
            <a:ext cx="5532634" cy="685800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0" name="矩形 29"/>
          <p:cNvSpPr/>
          <p:nvPr/>
        </p:nvSpPr>
        <p:spPr>
          <a:xfrm>
            <a:off x="1186312" y="3786445"/>
            <a:ext cx="3160009" cy="1107996"/>
          </a:xfrm>
          <a:prstGeom prst="rect">
            <a:avLst/>
          </a:prstGeom>
        </p:spPr>
        <p:txBody>
          <a:bodyPr wrap="square">
            <a:spAutoFit/>
          </a:bodyPr>
          <a:lstStyle/>
          <a:p>
            <a:pPr algn="ctr" defTabSz="1219200"/>
            <a:r>
              <a:rPr lang="en-US" altLang="zh-CN"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Part  04</a:t>
            </a:r>
            <a:endParaRPr lang="zh-CN" altLang="en-US"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3" name="矩形 12"/>
          <p:cNvSpPr/>
          <p:nvPr/>
        </p:nvSpPr>
        <p:spPr>
          <a:xfrm>
            <a:off x="6098093" y="3569059"/>
            <a:ext cx="1101584" cy="978281"/>
          </a:xfrm>
          <a:prstGeom prst="rect">
            <a:avLst/>
          </a:prstGeom>
        </p:spPr>
        <p:txBody>
          <a:bodyPr wrap="none">
            <a:spAutoFit/>
          </a:bodyPr>
          <a:lstStyle/>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研究目标</a:t>
            </a: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成果形式</a:t>
            </a: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应用前景</a:t>
            </a:r>
          </a:p>
        </p:txBody>
      </p:sp>
      <p:sp>
        <p:nvSpPr>
          <p:cNvPr id="14" name="矩形 13"/>
          <p:cNvSpPr/>
          <p:nvPr/>
        </p:nvSpPr>
        <p:spPr>
          <a:xfrm>
            <a:off x="7152117" y="2760675"/>
            <a:ext cx="2880320" cy="502766"/>
          </a:xfrm>
          <a:prstGeom prst="rect">
            <a:avLst/>
          </a:prstGeom>
        </p:spPr>
        <p:txBody>
          <a:bodyPr wrap="square">
            <a:spAutoFit/>
          </a:bodyPr>
          <a:lstStyle/>
          <a:p>
            <a:pPr defTabSz="1219200"/>
            <a:r>
              <a:rPr lang="zh-CN" altLang="en-US" sz="2665" b="1" dirty="0">
                <a:ln w="6350">
                  <a:noFill/>
                </a:ln>
                <a:solidFill>
                  <a:schemeClr val="bg1">
                    <a:lumMod val="50000"/>
                  </a:scheme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研究成果与应用</a:t>
            </a:r>
          </a:p>
        </p:txBody>
      </p:sp>
      <p:pic>
        <p:nvPicPr>
          <p:cNvPr id="31" name="Picture 30" descr="118-苏州大学-logo.png"/>
          <p:cNvPicPr>
            <a:picLocks noChangeAspect="1"/>
          </p:cNvPicPr>
          <p:nvPr/>
        </p:nvPicPr>
        <p:blipFill>
          <a:blip r:embed="rId3"/>
          <a:stretch>
            <a:fillRect/>
          </a:stretch>
        </p:blipFill>
        <p:spPr>
          <a:xfrm>
            <a:off x="1823845" y="1608419"/>
            <a:ext cx="2055630" cy="2055630"/>
          </a:xfrm>
          <a:prstGeom prst="rect">
            <a:avLst/>
          </a:prstGeom>
        </p:spPr>
      </p:pic>
      <p:sp>
        <p:nvSpPr>
          <p:cNvPr id="22" name="矩形 21">
            <a:extLst>
              <a:ext uri="{FF2B5EF4-FFF2-40B4-BE49-F238E27FC236}">
                <a16:creationId xmlns:a16="http://schemas.microsoft.com/office/drawing/2014/main" id="{46E7F7CB-7DAE-CFB8-0CE0-DF638E1F58B6}"/>
              </a:ext>
            </a:extLst>
          </p:cNvPr>
          <p:cNvSpPr/>
          <p:nvPr/>
        </p:nvSpPr>
        <p:spPr>
          <a:xfrm>
            <a:off x="6098093" y="2442554"/>
            <a:ext cx="1054024" cy="923330"/>
          </a:xfrm>
          <a:prstGeom prst="rect">
            <a:avLst/>
          </a:prstGeom>
        </p:spPr>
        <p:txBody>
          <a:bodyPr wrap="square">
            <a:spAutoFit/>
          </a:bodyPr>
          <a:lstStyle/>
          <a:p>
            <a:pPr algn="ctr" defTabSz="1219200"/>
            <a:r>
              <a:rPr lang="en-US" altLang="zh-CN" sz="5400"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04</a:t>
            </a:r>
            <a:endParaRPr lang="zh-CN" altLang="en-US" sz="5400"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3" grpId="0"/>
      <p:bldP spid="14"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5976079" y="2118462"/>
            <a:ext cx="4765759" cy="752514"/>
          </a:xfrm>
          <a:prstGeom prst="rect">
            <a:avLst/>
          </a:prstGeom>
          <a:noFill/>
          <a:ln>
            <a:noFill/>
          </a:ln>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100" b="0" i="0" u="none" strike="noStrike" kern="1200" cap="none" spc="100" normalizeH="0" baseline="0" noProof="0" dirty="0">
                <a:ln>
                  <a:noFill/>
                </a:ln>
                <a:solidFill>
                  <a:srgbClr val="5F5F5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输入需要编辑的内容，内容可以简洁表达，使用关键词。输入需要编辑的内容，内容可以简洁表达，使用关键词。输入需要编辑的内容，内容可以简洁表达，使用关键词。</a:t>
            </a:r>
          </a:p>
        </p:txBody>
      </p:sp>
      <p:pic>
        <p:nvPicPr>
          <p:cNvPr id="39" name="图片 38"/>
          <p:cNvPicPr>
            <a:picLocks noChangeAspect="1"/>
          </p:cNvPicPr>
          <p:nvPr/>
        </p:nvPicPr>
        <p:blipFill rotWithShape="1">
          <a:blip r:embed="rId3"/>
          <a:srcRect/>
          <a:stretch>
            <a:fillRect/>
          </a:stretch>
        </p:blipFill>
        <p:spPr>
          <a:xfrm>
            <a:off x="6096000" y="3184635"/>
            <a:ext cx="4645838" cy="2450474"/>
          </a:xfrm>
          <a:prstGeom prst="rect">
            <a:avLst/>
          </a:prstGeom>
          <a:effectLst>
            <a:outerShdw blurRad="50800" dist="38100" dir="5400000" algn="t" rotWithShape="0">
              <a:prstClr val="black">
                <a:alpha val="40000"/>
              </a:prstClr>
            </a:outerShdw>
          </a:effectLst>
        </p:spPr>
      </p:pic>
      <p:sp>
        <p:nvSpPr>
          <p:cNvPr id="43" name="矩形 42"/>
          <p:cNvSpPr/>
          <p:nvPr/>
        </p:nvSpPr>
        <p:spPr>
          <a:xfrm>
            <a:off x="1623935" y="2221705"/>
            <a:ext cx="1653017" cy="43088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600" normalizeH="0" baseline="0" noProof="0" dirty="0">
                <a:ln>
                  <a:noFill/>
                </a:ln>
                <a:solidFill>
                  <a:prstClr val="black">
                    <a:lumMod val="65000"/>
                    <a:lumOff val="35000"/>
                  </a:prst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添加标题</a:t>
            </a:r>
          </a:p>
        </p:txBody>
      </p:sp>
      <p:sp>
        <p:nvSpPr>
          <p:cNvPr id="2" name="矩形 1"/>
          <p:cNvSpPr/>
          <p:nvPr/>
        </p:nvSpPr>
        <p:spPr>
          <a:xfrm>
            <a:off x="1593955" y="2727542"/>
            <a:ext cx="3056158"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40404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TARGET PLAN</a:t>
            </a:r>
            <a:endParaRPr kumimoji="0" lang="zh-CN" altLang="en-US" sz="3600" b="0" i="0" u="none" strike="noStrike" kern="1200" cap="none" spc="0" normalizeH="0" baseline="0" noProof="0" dirty="0">
              <a:ln>
                <a:noFill/>
              </a:ln>
              <a:solidFill>
                <a:srgbClr val="40404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4" name="矩形 43"/>
          <p:cNvSpPr/>
          <p:nvPr/>
        </p:nvSpPr>
        <p:spPr>
          <a:xfrm>
            <a:off x="1623935" y="4691498"/>
            <a:ext cx="4241648" cy="951222"/>
          </a:xfrm>
          <a:prstGeom prst="rect">
            <a:avLst/>
          </a:prstGeom>
          <a:noFill/>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en-US" altLang="zh-CN" sz="1100" b="0" i="0" u="none" strike="noStrike" kern="1200" cap="none" spc="100" normalizeH="0" baseline="0" noProof="0" dirty="0">
                <a:ln>
                  <a:noFill/>
                </a:ln>
                <a:solidFill>
                  <a:srgbClr val="5F5F5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Input the content that needs to be edited, the content can be expressed succinctly, use the keyword. Input the content that needs to be edited, the content can be expressed succinctly, use the keyword</a:t>
            </a:r>
            <a:endParaRPr kumimoji="0" lang="zh-CN" altLang="en-US" sz="1100" b="0" i="0" u="none" strike="noStrike" kern="1200" cap="none" spc="100" normalizeH="0" baseline="0" noProof="0" dirty="0">
              <a:ln>
                <a:noFill/>
              </a:ln>
              <a:solidFill>
                <a:srgbClr val="5F5F5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6" name="矩形 45"/>
          <p:cNvSpPr/>
          <p:nvPr/>
        </p:nvSpPr>
        <p:spPr>
          <a:xfrm>
            <a:off x="1623936" y="3599908"/>
            <a:ext cx="4241648" cy="752514"/>
          </a:xfrm>
          <a:prstGeom prst="rect">
            <a:avLst/>
          </a:prstGeom>
          <a:noFill/>
          <a:ln>
            <a:noFill/>
          </a:ln>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100" b="0" i="0" u="none" strike="noStrike" kern="1200" cap="none" spc="100" normalizeH="0" baseline="0" noProof="0" dirty="0">
                <a:ln>
                  <a:noFill/>
                </a:ln>
                <a:solidFill>
                  <a:srgbClr val="5F5F5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输入需要编辑的内容，内容可以简洁表达，使用关键词。输入需要编辑的内容，内容可以简洁表达，使用关键词。输入需要编辑的内容，内容可以简洁表达，使用关键词。</a:t>
            </a:r>
          </a:p>
        </p:txBody>
      </p:sp>
      <p:sp>
        <p:nvSpPr>
          <p:cNvPr id="18" name="标题 1"/>
          <p:cNvSpPr txBox="1"/>
          <p:nvPr/>
        </p:nvSpPr>
        <p:spPr>
          <a:xfrm>
            <a:off x="0" y="528638"/>
            <a:ext cx="4691063" cy="6492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p>
        </p:txBody>
      </p:sp>
      <p:sp>
        <p:nvSpPr>
          <p:cNvPr id="19" name="五边形 8"/>
          <p:cNvSpPr>
            <a:spLocks noChangeArrowheads="1"/>
          </p:cNvSpPr>
          <p:nvPr/>
        </p:nvSpPr>
        <p:spPr bwMode="auto">
          <a:xfrm>
            <a:off x="0" y="501650"/>
            <a:ext cx="4691063" cy="661988"/>
          </a:xfrm>
          <a:prstGeom prst="homePlate">
            <a:avLst>
              <a:gd name="adj" fmla="val 45226"/>
            </a:avLst>
          </a:prstGeom>
          <a:solidFill>
            <a:srgbClr val="8C0A17"/>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0" name="燕尾形 9"/>
          <p:cNvSpPr>
            <a:spLocks noChangeArrowheads="1"/>
          </p:cNvSpPr>
          <p:nvPr/>
        </p:nvSpPr>
        <p:spPr bwMode="auto">
          <a:xfrm>
            <a:off x="187325" y="639763"/>
            <a:ext cx="312738" cy="384175"/>
          </a:xfrm>
          <a:prstGeom prst="chevron">
            <a:avLst>
              <a:gd name="adj" fmla="val 50000"/>
            </a:avLst>
          </a:prstGeom>
          <a:solidFill>
            <a:srgbClr val="D40F23"/>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1"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2" name="文本框 21"/>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47" name="Picture 46" descr="118-苏州大学-logo.png"/>
          <p:cNvPicPr>
            <a:picLocks noChangeAspect="1"/>
          </p:cNvPicPr>
          <p:nvPr/>
        </p:nvPicPr>
        <p:blipFill>
          <a:blip r:embed="rId5"/>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2800">
        <p:random/>
      </p:transition>
    </mc:Choice>
    <mc:Fallback xmlns="">
      <p:transition spd="slow" advClick="0" advTm="28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2" grpId="0"/>
      <p:bldP spid="44" grpId="0"/>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a:stretch>
            <a:fillRect/>
          </a:stretch>
        </p:blipFill>
        <p:spPr>
          <a:xfrm>
            <a:off x="1309442" y="3336775"/>
            <a:ext cx="2577166" cy="2305887"/>
          </a:xfrm>
          <a:prstGeom prst="rect">
            <a:avLst/>
          </a:prstGeom>
          <a:effectLst>
            <a:outerShdw blurRad="50800" dist="38100" dir="5400000" algn="t" rotWithShape="0">
              <a:prstClr val="black">
                <a:alpha val="40000"/>
              </a:prstClr>
            </a:outerShdw>
          </a:effectLst>
        </p:spPr>
      </p:pic>
      <p:pic>
        <p:nvPicPr>
          <p:cNvPr id="35" name="图片 34"/>
          <p:cNvPicPr>
            <a:picLocks noChangeAspect="1"/>
          </p:cNvPicPr>
          <p:nvPr/>
        </p:nvPicPr>
        <p:blipFill rotWithShape="1">
          <a:blip r:embed="rId4"/>
          <a:srcRect/>
          <a:stretch>
            <a:fillRect/>
          </a:stretch>
        </p:blipFill>
        <p:spPr>
          <a:xfrm>
            <a:off x="6638524" y="3324291"/>
            <a:ext cx="2415917" cy="2305887"/>
          </a:xfrm>
          <a:prstGeom prst="rect">
            <a:avLst/>
          </a:prstGeom>
          <a:effectLst>
            <a:outerShdw blurRad="50800" dist="38100" dir="5400000" algn="t" rotWithShape="0">
              <a:prstClr val="black">
                <a:alpha val="40000"/>
              </a:prstClr>
            </a:outerShdw>
          </a:effectLst>
        </p:spPr>
      </p:pic>
      <p:sp>
        <p:nvSpPr>
          <p:cNvPr id="2" name="矩形 1"/>
          <p:cNvSpPr/>
          <p:nvPr/>
        </p:nvSpPr>
        <p:spPr>
          <a:xfrm>
            <a:off x="3966100" y="3329251"/>
            <a:ext cx="2577166" cy="2305886"/>
          </a:xfrm>
          <a:prstGeom prst="rect">
            <a:avLst/>
          </a:prstGeom>
          <a:solidFill>
            <a:srgbClr val="5706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A9BBB"/>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6" name="矩形 35"/>
          <p:cNvSpPr/>
          <p:nvPr/>
        </p:nvSpPr>
        <p:spPr>
          <a:xfrm>
            <a:off x="9126930" y="3329182"/>
            <a:ext cx="2280584" cy="2326654"/>
          </a:xfrm>
          <a:prstGeom prst="rect">
            <a:avLst/>
          </a:prstGeom>
          <a:solidFill>
            <a:srgbClr val="B60D1E"/>
          </a:solidFill>
          <a:ln>
            <a:solidFill>
              <a:srgbClr val="B60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A9BBB"/>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7" name="矩形 36"/>
          <p:cNvSpPr/>
          <p:nvPr/>
        </p:nvSpPr>
        <p:spPr>
          <a:xfrm>
            <a:off x="1251962" y="2405101"/>
            <a:ext cx="10320445" cy="532453"/>
          </a:xfrm>
          <a:prstGeom prst="rect">
            <a:avLst/>
          </a:prstGeom>
          <a:noFill/>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100" b="0" i="0" u="none" strike="noStrike" kern="1200" cap="none" spc="100" normalizeH="0" baseline="0" noProof="0" dirty="0">
                <a:ln>
                  <a:noFill/>
                </a:ln>
                <a:solidFill>
                  <a:srgbClr val="5F5F5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需要编辑的内容，内容可以简洁表达，使用关键词。输入需要编辑的内容，内容可以简洁表达，使用关键词。输入需要编辑的内容，内容可以简洁表达，使用关键词。输入需要编辑的内容，内容可以简洁表达，使用关键词。输入需要编辑的内容，内容可以简洁表达，使用关键词。</a:t>
            </a:r>
          </a:p>
        </p:txBody>
      </p:sp>
      <p:sp>
        <p:nvSpPr>
          <p:cNvPr id="38" name="文本框 37"/>
          <p:cNvSpPr txBox="1"/>
          <p:nvPr/>
        </p:nvSpPr>
        <p:spPr>
          <a:xfrm>
            <a:off x="1292683" y="1886268"/>
            <a:ext cx="1933951"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85000"/>
                    <a:lumOff val="15000"/>
                  </a:prst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点击输入标题</a:t>
            </a:r>
          </a:p>
        </p:txBody>
      </p:sp>
      <p:sp>
        <p:nvSpPr>
          <p:cNvPr id="39" name="矩形 38"/>
          <p:cNvSpPr/>
          <p:nvPr/>
        </p:nvSpPr>
        <p:spPr>
          <a:xfrm>
            <a:off x="4316359" y="3775847"/>
            <a:ext cx="1965296" cy="1192634"/>
          </a:xfrm>
          <a:prstGeom prst="rect">
            <a:avLst/>
          </a:prstGeom>
          <a:noFill/>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100" b="0" i="0" u="none" strike="noStrike" kern="1200" cap="none" spc="100" normalizeH="0" baseline="0" noProof="0" dirty="0">
                <a:ln>
                  <a:noFill/>
                </a:ln>
                <a:solidFill>
                  <a:prstClr val="whit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输入需要编辑的内容，内容可以简洁表达，使用关键词。输入需要编辑的内容，内容可以简洁表达，使用关键词。</a:t>
            </a:r>
          </a:p>
        </p:txBody>
      </p:sp>
      <p:sp>
        <p:nvSpPr>
          <p:cNvPr id="40" name="矩形 39"/>
          <p:cNvSpPr/>
          <p:nvPr/>
        </p:nvSpPr>
        <p:spPr>
          <a:xfrm>
            <a:off x="9307308" y="3775847"/>
            <a:ext cx="1965296" cy="1192634"/>
          </a:xfrm>
          <a:prstGeom prst="rect">
            <a:avLst/>
          </a:prstGeom>
          <a:noFill/>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100" b="0" i="0" u="none" strike="noStrike" kern="1200" cap="none" spc="100" normalizeH="0" baseline="0" noProof="0" dirty="0">
                <a:ln>
                  <a:noFill/>
                </a:ln>
                <a:solidFill>
                  <a:prstClr val="whit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输入需要编辑的内容，内容可以简洁表达，使用关键词。输入需要编辑的内容，内容可以简洁表达，使用关键词。</a:t>
            </a:r>
          </a:p>
        </p:txBody>
      </p:sp>
      <p:sp>
        <p:nvSpPr>
          <p:cNvPr id="20" name="标题 1"/>
          <p:cNvSpPr txBox="1"/>
          <p:nvPr/>
        </p:nvSpPr>
        <p:spPr>
          <a:xfrm>
            <a:off x="0" y="528638"/>
            <a:ext cx="4691063" cy="6492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p>
        </p:txBody>
      </p:sp>
      <p:sp>
        <p:nvSpPr>
          <p:cNvPr id="21" name="五边形 8"/>
          <p:cNvSpPr>
            <a:spLocks noChangeArrowheads="1"/>
          </p:cNvSpPr>
          <p:nvPr/>
        </p:nvSpPr>
        <p:spPr bwMode="auto">
          <a:xfrm>
            <a:off x="0" y="501650"/>
            <a:ext cx="4691063" cy="661988"/>
          </a:xfrm>
          <a:prstGeom prst="homePlate">
            <a:avLst>
              <a:gd name="adj" fmla="val 45226"/>
            </a:avLst>
          </a:prstGeom>
          <a:solidFill>
            <a:srgbClr val="8C0A17"/>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2" name="燕尾形 9"/>
          <p:cNvSpPr>
            <a:spLocks noChangeArrowheads="1"/>
          </p:cNvSpPr>
          <p:nvPr/>
        </p:nvSpPr>
        <p:spPr bwMode="auto">
          <a:xfrm>
            <a:off x="187325" y="639763"/>
            <a:ext cx="312738" cy="384175"/>
          </a:xfrm>
          <a:prstGeom prst="chevron">
            <a:avLst>
              <a:gd name="adj" fmla="val 50000"/>
            </a:avLst>
          </a:prstGeom>
          <a:solidFill>
            <a:srgbClr val="D40F23"/>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3"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4" name="文本框 23"/>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41" name="Picture 40" descr="118-苏州大学-logo.png"/>
          <p:cNvPicPr>
            <a:picLocks noChangeAspect="1"/>
          </p:cNvPicPr>
          <p:nvPr/>
        </p:nvPicPr>
        <p:blipFill>
          <a:blip r:embed="rId6"/>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2800">
        <p:random/>
      </p:transition>
    </mc:Choice>
    <mc:Fallback xmlns="">
      <p:transition spd="slow" advClick="0" advTm="28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6" grpId="0" animBg="1"/>
      <p:bldP spid="37" grpId="0"/>
      <p:bldP spid="38" grpId="0"/>
      <p:bldP spid="39" grpId="0"/>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p:cNvSpPr txBox="1"/>
          <p:nvPr/>
        </p:nvSpPr>
        <p:spPr>
          <a:xfrm>
            <a:off x="0" y="528638"/>
            <a:ext cx="4691063" cy="6492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p>
        </p:txBody>
      </p:sp>
      <p:sp>
        <p:nvSpPr>
          <p:cNvPr id="21" name="五边形 8"/>
          <p:cNvSpPr>
            <a:spLocks noChangeArrowheads="1"/>
          </p:cNvSpPr>
          <p:nvPr/>
        </p:nvSpPr>
        <p:spPr bwMode="auto">
          <a:xfrm>
            <a:off x="0" y="501650"/>
            <a:ext cx="4691063" cy="661988"/>
          </a:xfrm>
          <a:prstGeom prst="homePlate">
            <a:avLst>
              <a:gd name="adj" fmla="val 45226"/>
            </a:avLst>
          </a:prstGeom>
          <a:solidFill>
            <a:srgbClr val="8C0A17"/>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2" name="燕尾形 9"/>
          <p:cNvSpPr>
            <a:spLocks noChangeArrowheads="1"/>
          </p:cNvSpPr>
          <p:nvPr/>
        </p:nvSpPr>
        <p:spPr bwMode="auto">
          <a:xfrm>
            <a:off x="187325" y="639763"/>
            <a:ext cx="312738" cy="384175"/>
          </a:xfrm>
          <a:prstGeom prst="chevron">
            <a:avLst>
              <a:gd name="adj" fmla="val 50000"/>
            </a:avLst>
          </a:prstGeom>
          <a:solidFill>
            <a:srgbClr val="D40F23"/>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3"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4" name="文本框 23"/>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25" name="组合 24"/>
          <p:cNvGrpSpPr/>
          <p:nvPr/>
        </p:nvGrpSpPr>
        <p:grpSpPr>
          <a:xfrm>
            <a:off x="6088242" y="1855642"/>
            <a:ext cx="3444674" cy="1091521"/>
            <a:chOff x="6088242" y="1855642"/>
            <a:chExt cx="3444674" cy="1091521"/>
          </a:xfrm>
        </p:grpSpPr>
        <p:sp>
          <p:nvSpPr>
            <p:cNvPr id="26" name="文本框 25"/>
            <p:cNvSpPr txBox="1"/>
            <p:nvPr/>
          </p:nvSpPr>
          <p:spPr>
            <a:xfrm>
              <a:off x="6088242" y="1855642"/>
              <a:ext cx="1933951"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85000"/>
                      <a:lumOff val="15000"/>
                    </a:prst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点击输入标题</a:t>
              </a:r>
            </a:p>
          </p:txBody>
        </p:sp>
        <p:sp>
          <p:nvSpPr>
            <p:cNvPr id="27" name="矩形 26"/>
            <p:cNvSpPr/>
            <p:nvPr/>
          </p:nvSpPr>
          <p:spPr>
            <a:xfrm>
              <a:off x="6088242" y="2194649"/>
              <a:ext cx="3444674" cy="752514"/>
            </a:xfrm>
            <a:prstGeom prst="rect">
              <a:avLst/>
            </a:prstGeom>
            <a:noFill/>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100" b="0" i="0" u="none" strike="noStrike" kern="1200" cap="none" spc="100" normalizeH="0" baseline="0" noProof="0" dirty="0">
                  <a:ln>
                    <a:noFill/>
                  </a:ln>
                  <a:solidFill>
                    <a:srgbClr val="5F5F5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输入需要编辑的内容，内容可以简洁表达，使用关键词。输入需要编辑的内容，内容可以简洁表达，使用关键词。</a:t>
              </a:r>
            </a:p>
          </p:txBody>
        </p:sp>
      </p:grpSp>
      <p:grpSp>
        <p:nvGrpSpPr>
          <p:cNvPr id="28" name="组合 27"/>
          <p:cNvGrpSpPr/>
          <p:nvPr/>
        </p:nvGrpSpPr>
        <p:grpSpPr>
          <a:xfrm>
            <a:off x="7827102" y="3519389"/>
            <a:ext cx="3444674" cy="1091521"/>
            <a:chOff x="7827102" y="3519389"/>
            <a:chExt cx="3444674" cy="1091521"/>
          </a:xfrm>
        </p:grpSpPr>
        <p:sp>
          <p:nvSpPr>
            <p:cNvPr id="29" name="文本框 28"/>
            <p:cNvSpPr txBox="1"/>
            <p:nvPr/>
          </p:nvSpPr>
          <p:spPr>
            <a:xfrm>
              <a:off x="7827102" y="3519389"/>
              <a:ext cx="1933951"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85000"/>
                      <a:lumOff val="15000"/>
                    </a:prst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点击输入标题</a:t>
              </a:r>
            </a:p>
          </p:txBody>
        </p:sp>
        <p:sp>
          <p:nvSpPr>
            <p:cNvPr id="30" name="矩形 29"/>
            <p:cNvSpPr/>
            <p:nvPr/>
          </p:nvSpPr>
          <p:spPr>
            <a:xfrm>
              <a:off x="7827102" y="3858396"/>
              <a:ext cx="3444674" cy="752514"/>
            </a:xfrm>
            <a:prstGeom prst="rect">
              <a:avLst/>
            </a:prstGeom>
            <a:noFill/>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100" b="0" i="0" u="none" strike="noStrike" kern="1200" cap="none" spc="100" normalizeH="0" baseline="0" noProof="0" dirty="0">
                  <a:ln>
                    <a:noFill/>
                  </a:ln>
                  <a:solidFill>
                    <a:srgbClr val="5F5F5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输入需要编辑的内容，内容可以简洁表达，使用关键词。输入需要编辑的内容，内容可以简洁表达，使用关键词。</a:t>
              </a:r>
            </a:p>
          </p:txBody>
        </p:sp>
      </p:grpSp>
      <p:grpSp>
        <p:nvGrpSpPr>
          <p:cNvPr id="31" name="组合 30"/>
          <p:cNvGrpSpPr/>
          <p:nvPr/>
        </p:nvGrpSpPr>
        <p:grpSpPr>
          <a:xfrm>
            <a:off x="6088242" y="5182234"/>
            <a:ext cx="3444674" cy="1091521"/>
            <a:chOff x="6088242" y="5182234"/>
            <a:chExt cx="3444674" cy="1091521"/>
          </a:xfrm>
        </p:grpSpPr>
        <p:sp>
          <p:nvSpPr>
            <p:cNvPr id="32" name="文本框 31"/>
            <p:cNvSpPr txBox="1"/>
            <p:nvPr/>
          </p:nvSpPr>
          <p:spPr>
            <a:xfrm>
              <a:off x="6088242" y="5182234"/>
              <a:ext cx="1933951"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600" normalizeH="0" baseline="0" noProof="0" dirty="0">
                  <a:ln>
                    <a:noFill/>
                  </a:ln>
                  <a:solidFill>
                    <a:prstClr val="black">
                      <a:lumMod val="85000"/>
                      <a:lumOff val="15000"/>
                    </a:prst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点击输入标题</a:t>
              </a:r>
            </a:p>
          </p:txBody>
        </p:sp>
        <p:sp>
          <p:nvSpPr>
            <p:cNvPr id="33" name="矩形 32"/>
            <p:cNvSpPr/>
            <p:nvPr/>
          </p:nvSpPr>
          <p:spPr>
            <a:xfrm>
              <a:off x="6088242" y="5521241"/>
              <a:ext cx="3444674" cy="752514"/>
            </a:xfrm>
            <a:prstGeom prst="rect">
              <a:avLst/>
            </a:prstGeom>
            <a:noFill/>
          </p:spPr>
          <p:txBody>
            <a:bodyPr wrap="square" rtlCol="0">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sz="1100" b="0" i="0" u="none" strike="noStrike" kern="1200" cap="none" spc="100" normalizeH="0" baseline="0" noProof="0" dirty="0">
                  <a:ln>
                    <a:noFill/>
                  </a:ln>
                  <a:solidFill>
                    <a:srgbClr val="5F5F5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输入需要编辑的内容，内容可以简洁表达，使用关键词。输入需要编辑的内容，内容可以简洁表达，使用关键词。</a:t>
              </a:r>
            </a:p>
          </p:txBody>
        </p:sp>
      </p:grpSp>
      <p:grpSp>
        <p:nvGrpSpPr>
          <p:cNvPr id="34" name="组合 33"/>
          <p:cNvGrpSpPr/>
          <p:nvPr/>
        </p:nvGrpSpPr>
        <p:grpSpPr>
          <a:xfrm>
            <a:off x="6195893" y="3678788"/>
            <a:ext cx="771821" cy="771821"/>
            <a:chOff x="6195893" y="3678788"/>
            <a:chExt cx="771821" cy="771821"/>
          </a:xfrm>
          <a:solidFill>
            <a:srgbClr val="29435B"/>
          </a:solidFill>
        </p:grpSpPr>
        <p:sp>
          <p:nvSpPr>
            <p:cNvPr id="35" name="矩形 34"/>
            <p:cNvSpPr/>
            <p:nvPr/>
          </p:nvSpPr>
          <p:spPr>
            <a:xfrm rot="2700000">
              <a:off x="6195893" y="3678788"/>
              <a:ext cx="771821" cy="771821"/>
            </a:xfrm>
            <a:prstGeom prst="rect">
              <a:avLst/>
            </a:prstGeom>
            <a:solidFill>
              <a:srgbClr val="57060E"/>
            </a:solidFill>
            <a:ln>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6" name="Freeform 22"/>
            <p:cNvSpPr>
              <a:spLocks noEditPoints="1"/>
            </p:cNvSpPr>
            <p:nvPr/>
          </p:nvSpPr>
          <p:spPr bwMode="auto">
            <a:xfrm>
              <a:off x="6356690" y="3868967"/>
              <a:ext cx="450225" cy="324473"/>
            </a:xfrm>
            <a:custGeom>
              <a:avLst/>
              <a:gdLst>
                <a:gd name="T0" fmla="*/ 298 w 368"/>
                <a:gd name="T1" fmla="*/ 94 h 265"/>
                <a:gd name="T2" fmla="*/ 196 w 368"/>
                <a:gd name="T3" fmla="*/ 0 h 265"/>
                <a:gd name="T4" fmla="*/ 102 w 368"/>
                <a:gd name="T5" fmla="*/ 60 h 265"/>
                <a:gd name="T6" fmla="*/ 86 w 368"/>
                <a:gd name="T7" fmla="*/ 58 h 265"/>
                <a:gd name="T8" fmla="*/ 35 w 368"/>
                <a:gd name="T9" fmla="*/ 109 h 265"/>
                <a:gd name="T10" fmla="*/ 37 w 368"/>
                <a:gd name="T11" fmla="*/ 126 h 265"/>
                <a:gd name="T12" fmla="*/ 0 w 368"/>
                <a:gd name="T13" fmla="*/ 190 h 265"/>
                <a:gd name="T14" fmla="*/ 75 w 368"/>
                <a:gd name="T15" fmla="*/ 265 h 265"/>
                <a:gd name="T16" fmla="*/ 75 w 368"/>
                <a:gd name="T17" fmla="*/ 265 h 265"/>
                <a:gd name="T18" fmla="*/ 282 w 368"/>
                <a:gd name="T19" fmla="*/ 265 h 265"/>
                <a:gd name="T20" fmla="*/ 282 w 368"/>
                <a:gd name="T21" fmla="*/ 265 h 265"/>
                <a:gd name="T22" fmla="*/ 368 w 368"/>
                <a:gd name="T23" fmla="*/ 178 h 265"/>
                <a:gd name="T24" fmla="*/ 298 w 368"/>
                <a:gd name="T25" fmla="*/ 94 h 265"/>
                <a:gd name="T26" fmla="*/ 282 w 368"/>
                <a:gd name="T27" fmla="*/ 242 h 265"/>
                <a:gd name="T28" fmla="*/ 282 w 368"/>
                <a:gd name="T29" fmla="*/ 242 h 265"/>
                <a:gd name="T30" fmla="*/ 75 w 368"/>
                <a:gd name="T31" fmla="*/ 242 h 265"/>
                <a:gd name="T32" fmla="*/ 23 w 368"/>
                <a:gd name="T33" fmla="*/ 190 h 265"/>
                <a:gd name="T34" fmla="*/ 49 w 368"/>
                <a:gd name="T35" fmla="*/ 145 h 265"/>
                <a:gd name="T36" fmla="*/ 59 w 368"/>
                <a:gd name="T37" fmla="*/ 118 h 265"/>
                <a:gd name="T38" fmla="*/ 58 w 368"/>
                <a:gd name="T39" fmla="*/ 109 h 265"/>
                <a:gd name="T40" fmla="*/ 86 w 368"/>
                <a:gd name="T41" fmla="*/ 81 h 265"/>
                <a:gd name="T42" fmla="*/ 102 w 368"/>
                <a:gd name="T43" fmla="*/ 83 h 265"/>
                <a:gd name="T44" fmla="*/ 123 w 368"/>
                <a:gd name="T45" fmla="*/ 70 h 265"/>
                <a:gd name="T46" fmla="*/ 196 w 368"/>
                <a:gd name="T47" fmla="*/ 23 h 265"/>
                <a:gd name="T48" fmla="*/ 275 w 368"/>
                <a:gd name="T49" fmla="*/ 96 h 265"/>
                <a:gd name="T50" fmla="*/ 294 w 368"/>
                <a:gd name="T51" fmla="*/ 116 h 265"/>
                <a:gd name="T52" fmla="*/ 345 w 368"/>
                <a:gd name="T53" fmla="*/ 178 h 265"/>
                <a:gd name="T54" fmla="*/ 282 w 368"/>
                <a:gd name="T55" fmla="*/ 24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8" h="265">
                  <a:moveTo>
                    <a:pt x="298" y="94"/>
                  </a:moveTo>
                  <a:cubicBezTo>
                    <a:pt x="293" y="41"/>
                    <a:pt x="250" y="0"/>
                    <a:pt x="196" y="0"/>
                  </a:cubicBezTo>
                  <a:cubicBezTo>
                    <a:pt x="154" y="0"/>
                    <a:pt x="118" y="25"/>
                    <a:pt x="102" y="60"/>
                  </a:cubicBezTo>
                  <a:cubicBezTo>
                    <a:pt x="97" y="59"/>
                    <a:pt x="92" y="58"/>
                    <a:pt x="86" y="58"/>
                  </a:cubicBezTo>
                  <a:cubicBezTo>
                    <a:pt x="58" y="58"/>
                    <a:pt x="35" y="81"/>
                    <a:pt x="35" y="109"/>
                  </a:cubicBezTo>
                  <a:cubicBezTo>
                    <a:pt x="35" y="115"/>
                    <a:pt x="36" y="120"/>
                    <a:pt x="37" y="126"/>
                  </a:cubicBezTo>
                  <a:cubicBezTo>
                    <a:pt x="15" y="139"/>
                    <a:pt x="0" y="162"/>
                    <a:pt x="0" y="190"/>
                  </a:cubicBezTo>
                  <a:cubicBezTo>
                    <a:pt x="0" y="231"/>
                    <a:pt x="34" y="265"/>
                    <a:pt x="75" y="265"/>
                  </a:cubicBezTo>
                  <a:cubicBezTo>
                    <a:pt x="75" y="265"/>
                    <a:pt x="75" y="265"/>
                    <a:pt x="75" y="265"/>
                  </a:cubicBezTo>
                  <a:cubicBezTo>
                    <a:pt x="282" y="265"/>
                    <a:pt x="282" y="265"/>
                    <a:pt x="282" y="265"/>
                  </a:cubicBezTo>
                  <a:cubicBezTo>
                    <a:pt x="282" y="265"/>
                    <a:pt x="282" y="265"/>
                    <a:pt x="282" y="265"/>
                  </a:cubicBezTo>
                  <a:cubicBezTo>
                    <a:pt x="330" y="265"/>
                    <a:pt x="368" y="226"/>
                    <a:pt x="368" y="178"/>
                  </a:cubicBezTo>
                  <a:cubicBezTo>
                    <a:pt x="368" y="136"/>
                    <a:pt x="338" y="101"/>
                    <a:pt x="298" y="94"/>
                  </a:cubicBezTo>
                  <a:close/>
                  <a:moveTo>
                    <a:pt x="282" y="242"/>
                  </a:moveTo>
                  <a:cubicBezTo>
                    <a:pt x="282" y="242"/>
                    <a:pt x="282" y="242"/>
                    <a:pt x="282" y="242"/>
                  </a:cubicBezTo>
                  <a:cubicBezTo>
                    <a:pt x="75" y="242"/>
                    <a:pt x="75" y="242"/>
                    <a:pt x="75" y="242"/>
                  </a:cubicBezTo>
                  <a:cubicBezTo>
                    <a:pt x="46" y="242"/>
                    <a:pt x="23" y="219"/>
                    <a:pt x="23" y="190"/>
                  </a:cubicBezTo>
                  <a:cubicBezTo>
                    <a:pt x="23" y="172"/>
                    <a:pt x="33" y="155"/>
                    <a:pt x="49" y="145"/>
                  </a:cubicBezTo>
                  <a:cubicBezTo>
                    <a:pt x="65" y="136"/>
                    <a:pt x="66" y="135"/>
                    <a:pt x="59" y="118"/>
                  </a:cubicBezTo>
                  <a:cubicBezTo>
                    <a:pt x="58" y="115"/>
                    <a:pt x="58" y="112"/>
                    <a:pt x="58" y="109"/>
                  </a:cubicBezTo>
                  <a:cubicBezTo>
                    <a:pt x="58" y="94"/>
                    <a:pt x="70" y="81"/>
                    <a:pt x="86" y="81"/>
                  </a:cubicBezTo>
                  <a:cubicBezTo>
                    <a:pt x="86" y="81"/>
                    <a:pt x="94" y="80"/>
                    <a:pt x="102" y="83"/>
                  </a:cubicBezTo>
                  <a:cubicBezTo>
                    <a:pt x="115" y="89"/>
                    <a:pt x="117" y="83"/>
                    <a:pt x="123" y="70"/>
                  </a:cubicBezTo>
                  <a:cubicBezTo>
                    <a:pt x="136" y="41"/>
                    <a:pt x="165" y="23"/>
                    <a:pt x="196" y="23"/>
                  </a:cubicBezTo>
                  <a:cubicBezTo>
                    <a:pt x="237" y="23"/>
                    <a:pt x="271" y="54"/>
                    <a:pt x="275" y="96"/>
                  </a:cubicBezTo>
                  <a:cubicBezTo>
                    <a:pt x="277" y="112"/>
                    <a:pt x="277" y="112"/>
                    <a:pt x="294" y="116"/>
                  </a:cubicBezTo>
                  <a:cubicBezTo>
                    <a:pt x="324" y="122"/>
                    <a:pt x="345" y="148"/>
                    <a:pt x="345" y="178"/>
                  </a:cubicBezTo>
                  <a:cubicBezTo>
                    <a:pt x="345" y="213"/>
                    <a:pt x="317" y="242"/>
                    <a:pt x="282" y="242"/>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37" name="组合 36"/>
          <p:cNvGrpSpPr/>
          <p:nvPr/>
        </p:nvGrpSpPr>
        <p:grpSpPr>
          <a:xfrm>
            <a:off x="4822448" y="2015492"/>
            <a:ext cx="771821" cy="771821"/>
            <a:chOff x="4822448" y="2015492"/>
            <a:chExt cx="771821" cy="771821"/>
          </a:xfrm>
        </p:grpSpPr>
        <p:sp>
          <p:nvSpPr>
            <p:cNvPr id="38" name="矩形 37"/>
            <p:cNvSpPr/>
            <p:nvPr/>
          </p:nvSpPr>
          <p:spPr>
            <a:xfrm rot="2700000">
              <a:off x="4822448" y="2015492"/>
              <a:ext cx="771821" cy="771821"/>
            </a:xfrm>
            <a:prstGeom prst="rect">
              <a:avLst/>
            </a:prstGeom>
            <a:solidFill>
              <a:srgbClr val="960B19"/>
            </a:solidFill>
            <a:ln>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39" name="Group 188"/>
            <p:cNvGrpSpPr/>
            <p:nvPr/>
          </p:nvGrpSpPr>
          <p:grpSpPr>
            <a:xfrm>
              <a:off x="5057665" y="2243631"/>
              <a:ext cx="251810" cy="333594"/>
              <a:chOff x="6351" y="0"/>
              <a:chExt cx="371475" cy="492125"/>
            </a:xfrm>
            <a:solidFill>
              <a:schemeClr val="bg1"/>
            </a:solidFill>
          </p:grpSpPr>
          <p:sp>
            <p:nvSpPr>
              <p:cNvPr id="40" name="Freeform 23"/>
              <p:cNvSpPr>
                <a:spLocks noEditPoints="1"/>
              </p:cNvSpPr>
              <p:nvPr/>
            </p:nvSpPr>
            <p:spPr bwMode="auto">
              <a:xfrm>
                <a:off x="98426" y="88900"/>
                <a:ext cx="185738" cy="184150"/>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4 h 48"/>
                  <a:gd name="T12" fmla="*/ 44 w 48"/>
                  <a:gd name="T13" fmla="*/ 24 h 48"/>
                  <a:gd name="T14" fmla="*/ 24 w 48"/>
                  <a:gd name="T15" fmla="*/ 44 h 48"/>
                  <a:gd name="T16" fmla="*/ 4 w 48"/>
                  <a:gd name="T17" fmla="*/ 24 h 48"/>
                  <a:gd name="T18" fmla="*/ 24 w 48"/>
                  <a:gd name="T1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1"/>
                      <a:pt x="37" y="0"/>
                      <a:pt x="24" y="0"/>
                    </a:cubicBezTo>
                    <a:cubicBezTo>
                      <a:pt x="11" y="0"/>
                      <a:pt x="0" y="11"/>
                      <a:pt x="0" y="24"/>
                    </a:cubicBezTo>
                    <a:cubicBezTo>
                      <a:pt x="0" y="37"/>
                      <a:pt x="11" y="48"/>
                      <a:pt x="24" y="48"/>
                    </a:cubicBezTo>
                    <a:close/>
                    <a:moveTo>
                      <a:pt x="24" y="4"/>
                    </a:moveTo>
                    <a:cubicBezTo>
                      <a:pt x="35" y="4"/>
                      <a:pt x="44" y="13"/>
                      <a:pt x="44" y="24"/>
                    </a:cubicBezTo>
                    <a:cubicBezTo>
                      <a:pt x="44" y="35"/>
                      <a:pt x="35" y="44"/>
                      <a:pt x="24" y="44"/>
                    </a:cubicBezTo>
                    <a:cubicBezTo>
                      <a:pt x="13" y="44"/>
                      <a:pt x="4" y="35"/>
                      <a:pt x="4" y="24"/>
                    </a:cubicBezTo>
                    <a:cubicBezTo>
                      <a:pt x="4" y="13"/>
                      <a:pt x="13" y="4"/>
                      <a:pt x="2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1" name="Freeform 24"/>
              <p:cNvSpPr>
                <a:spLocks noEditPoints="1"/>
              </p:cNvSpPr>
              <p:nvPr/>
            </p:nvSpPr>
            <p:spPr bwMode="auto">
              <a:xfrm>
                <a:off x="6351" y="0"/>
                <a:ext cx="371475" cy="492125"/>
              </a:xfrm>
              <a:custGeom>
                <a:avLst/>
                <a:gdLst>
                  <a:gd name="T0" fmla="*/ 48 w 96"/>
                  <a:gd name="T1" fmla="*/ 0 h 128"/>
                  <a:gd name="T2" fmla="*/ 0 w 96"/>
                  <a:gd name="T3" fmla="*/ 48 h 128"/>
                  <a:gd name="T4" fmla="*/ 41 w 96"/>
                  <a:gd name="T5" fmla="*/ 125 h 128"/>
                  <a:gd name="T6" fmla="*/ 48 w 96"/>
                  <a:gd name="T7" fmla="*/ 128 h 128"/>
                  <a:gd name="T8" fmla="*/ 48 w 96"/>
                  <a:gd name="T9" fmla="*/ 128 h 128"/>
                  <a:gd name="T10" fmla="*/ 54 w 96"/>
                  <a:gd name="T11" fmla="*/ 125 h 128"/>
                  <a:gd name="T12" fmla="*/ 96 w 96"/>
                  <a:gd name="T13" fmla="*/ 48 h 128"/>
                  <a:gd name="T14" fmla="*/ 48 w 96"/>
                  <a:gd name="T15" fmla="*/ 0 h 128"/>
                  <a:gd name="T16" fmla="*/ 48 w 96"/>
                  <a:gd name="T17" fmla="*/ 120 h 128"/>
                  <a:gd name="T18" fmla="*/ 48 w 96"/>
                  <a:gd name="T19" fmla="*/ 120 h 128"/>
                  <a:gd name="T20" fmla="*/ 47 w 96"/>
                  <a:gd name="T21" fmla="*/ 119 h 128"/>
                  <a:gd name="T22" fmla="*/ 8 w 96"/>
                  <a:gd name="T23" fmla="*/ 48 h 128"/>
                  <a:gd name="T24" fmla="*/ 48 w 96"/>
                  <a:gd name="T25" fmla="*/ 8 h 128"/>
                  <a:gd name="T26" fmla="*/ 88 w 96"/>
                  <a:gd name="T27" fmla="*/ 48 h 128"/>
                  <a:gd name="T28" fmla="*/ 48 w 96"/>
                  <a:gd name="T2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28">
                    <a:moveTo>
                      <a:pt x="48" y="0"/>
                    </a:moveTo>
                    <a:cubicBezTo>
                      <a:pt x="22" y="0"/>
                      <a:pt x="0" y="21"/>
                      <a:pt x="0" y="48"/>
                    </a:cubicBezTo>
                    <a:cubicBezTo>
                      <a:pt x="0" y="76"/>
                      <a:pt x="24" y="105"/>
                      <a:pt x="41" y="125"/>
                    </a:cubicBezTo>
                    <a:cubicBezTo>
                      <a:pt x="42" y="125"/>
                      <a:pt x="44" y="128"/>
                      <a:pt x="48" y="128"/>
                    </a:cubicBezTo>
                    <a:cubicBezTo>
                      <a:pt x="48" y="128"/>
                      <a:pt x="48" y="128"/>
                      <a:pt x="48" y="128"/>
                    </a:cubicBezTo>
                    <a:cubicBezTo>
                      <a:pt x="52" y="128"/>
                      <a:pt x="54" y="125"/>
                      <a:pt x="54" y="125"/>
                    </a:cubicBezTo>
                    <a:cubicBezTo>
                      <a:pt x="72" y="105"/>
                      <a:pt x="96" y="76"/>
                      <a:pt x="96" y="48"/>
                    </a:cubicBezTo>
                    <a:cubicBezTo>
                      <a:pt x="96" y="21"/>
                      <a:pt x="74" y="0"/>
                      <a:pt x="48" y="0"/>
                    </a:cubicBezTo>
                    <a:close/>
                    <a:moveTo>
                      <a:pt x="48" y="120"/>
                    </a:moveTo>
                    <a:cubicBezTo>
                      <a:pt x="48" y="120"/>
                      <a:pt x="48" y="120"/>
                      <a:pt x="48" y="120"/>
                    </a:cubicBezTo>
                    <a:cubicBezTo>
                      <a:pt x="48" y="120"/>
                      <a:pt x="48" y="120"/>
                      <a:pt x="47" y="119"/>
                    </a:cubicBezTo>
                    <a:cubicBezTo>
                      <a:pt x="33" y="103"/>
                      <a:pt x="8" y="74"/>
                      <a:pt x="8" y="48"/>
                    </a:cubicBezTo>
                    <a:cubicBezTo>
                      <a:pt x="8" y="26"/>
                      <a:pt x="26" y="8"/>
                      <a:pt x="48" y="8"/>
                    </a:cubicBezTo>
                    <a:cubicBezTo>
                      <a:pt x="70" y="8"/>
                      <a:pt x="88" y="26"/>
                      <a:pt x="88" y="48"/>
                    </a:cubicBezTo>
                    <a:cubicBezTo>
                      <a:pt x="88" y="74"/>
                      <a:pt x="63" y="103"/>
                      <a:pt x="48"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grpSp>
        <p:nvGrpSpPr>
          <p:cNvPr id="42" name="组合 41"/>
          <p:cNvGrpSpPr/>
          <p:nvPr/>
        </p:nvGrpSpPr>
        <p:grpSpPr>
          <a:xfrm>
            <a:off x="4816796" y="5207783"/>
            <a:ext cx="771821" cy="771821"/>
            <a:chOff x="4816796" y="5207783"/>
            <a:chExt cx="771821" cy="771821"/>
          </a:xfrm>
        </p:grpSpPr>
        <p:sp>
          <p:nvSpPr>
            <p:cNvPr id="43" name="矩形 42"/>
            <p:cNvSpPr/>
            <p:nvPr/>
          </p:nvSpPr>
          <p:spPr>
            <a:xfrm rot="2700000">
              <a:off x="4816796" y="5207783"/>
              <a:ext cx="771821" cy="771821"/>
            </a:xfrm>
            <a:prstGeom prst="rect">
              <a:avLst/>
            </a:prstGeom>
            <a:solidFill>
              <a:srgbClr val="960B19"/>
            </a:solidFill>
            <a:ln>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44" name="Group 285"/>
            <p:cNvGrpSpPr/>
            <p:nvPr/>
          </p:nvGrpSpPr>
          <p:grpSpPr>
            <a:xfrm>
              <a:off x="5050181" y="5409864"/>
              <a:ext cx="321548" cy="367658"/>
              <a:chOff x="3326341" y="2887135"/>
              <a:chExt cx="420687" cy="481013"/>
            </a:xfrm>
            <a:solidFill>
              <a:schemeClr val="bg1"/>
            </a:solidFill>
          </p:grpSpPr>
          <p:sp>
            <p:nvSpPr>
              <p:cNvPr id="45" name="Freeform 53"/>
              <p:cNvSpPr>
                <a:spLocks noEditPoints="1"/>
              </p:cNvSpPr>
              <p:nvPr/>
            </p:nvSpPr>
            <p:spPr bwMode="auto">
              <a:xfrm>
                <a:off x="3326341" y="2887135"/>
                <a:ext cx="420687" cy="481013"/>
              </a:xfrm>
              <a:custGeom>
                <a:avLst/>
                <a:gdLst>
                  <a:gd name="T0" fmla="*/ 112 w 112"/>
                  <a:gd name="T1" fmla="*/ 27 h 128"/>
                  <a:gd name="T2" fmla="*/ 100 w 112"/>
                  <a:gd name="T3" fmla="*/ 16 h 128"/>
                  <a:gd name="T4" fmla="*/ 88 w 112"/>
                  <a:gd name="T5" fmla="*/ 16 h 128"/>
                  <a:gd name="T6" fmla="*/ 88 w 112"/>
                  <a:gd name="T7" fmla="*/ 12 h 128"/>
                  <a:gd name="T8" fmla="*/ 88 w 112"/>
                  <a:gd name="T9" fmla="*/ 12 h 128"/>
                  <a:gd name="T10" fmla="*/ 76 w 112"/>
                  <a:gd name="T11" fmla="*/ 0 h 128"/>
                  <a:gd name="T12" fmla="*/ 36 w 112"/>
                  <a:gd name="T13" fmla="*/ 0 h 128"/>
                  <a:gd name="T14" fmla="*/ 24 w 112"/>
                  <a:gd name="T15" fmla="*/ 12 h 128"/>
                  <a:gd name="T16" fmla="*/ 24 w 112"/>
                  <a:gd name="T17" fmla="*/ 12 h 128"/>
                  <a:gd name="T18" fmla="*/ 24 w 112"/>
                  <a:gd name="T19" fmla="*/ 16 h 128"/>
                  <a:gd name="T20" fmla="*/ 12 w 112"/>
                  <a:gd name="T21" fmla="*/ 16 h 128"/>
                  <a:gd name="T22" fmla="*/ 0 w 112"/>
                  <a:gd name="T23" fmla="*/ 27 h 128"/>
                  <a:gd name="T24" fmla="*/ 0 w 112"/>
                  <a:gd name="T25" fmla="*/ 27 h 128"/>
                  <a:gd name="T26" fmla="*/ 0 w 112"/>
                  <a:gd name="T27" fmla="*/ 32 h 128"/>
                  <a:gd name="T28" fmla="*/ 0 w 112"/>
                  <a:gd name="T29" fmla="*/ 36 h 128"/>
                  <a:gd name="T30" fmla="*/ 8 w 112"/>
                  <a:gd name="T31" fmla="*/ 44 h 128"/>
                  <a:gd name="T32" fmla="*/ 8 w 112"/>
                  <a:gd name="T33" fmla="*/ 44 h 128"/>
                  <a:gd name="T34" fmla="*/ 8 w 112"/>
                  <a:gd name="T35" fmla="*/ 112 h 128"/>
                  <a:gd name="T36" fmla="*/ 24 w 112"/>
                  <a:gd name="T37" fmla="*/ 128 h 128"/>
                  <a:gd name="T38" fmla="*/ 88 w 112"/>
                  <a:gd name="T39" fmla="*/ 128 h 128"/>
                  <a:gd name="T40" fmla="*/ 104 w 112"/>
                  <a:gd name="T41" fmla="*/ 112 h 128"/>
                  <a:gd name="T42" fmla="*/ 104 w 112"/>
                  <a:gd name="T43" fmla="*/ 44 h 128"/>
                  <a:gd name="T44" fmla="*/ 104 w 112"/>
                  <a:gd name="T45" fmla="*/ 44 h 128"/>
                  <a:gd name="T46" fmla="*/ 112 w 112"/>
                  <a:gd name="T47" fmla="*/ 36 h 128"/>
                  <a:gd name="T48" fmla="*/ 112 w 112"/>
                  <a:gd name="T49" fmla="*/ 32 h 128"/>
                  <a:gd name="T50" fmla="*/ 112 w 112"/>
                  <a:gd name="T51" fmla="*/ 27 h 128"/>
                  <a:gd name="T52" fmla="*/ 32 w 112"/>
                  <a:gd name="T53" fmla="*/ 12 h 128"/>
                  <a:gd name="T54" fmla="*/ 36 w 112"/>
                  <a:gd name="T55" fmla="*/ 8 h 128"/>
                  <a:gd name="T56" fmla="*/ 76 w 112"/>
                  <a:gd name="T57" fmla="*/ 8 h 128"/>
                  <a:gd name="T58" fmla="*/ 80 w 112"/>
                  <a:gd name="T59" fmla="*/ 12 h 128"/>
                  <a:gd name="T60" fmla="*/ 80 w 112"/>
                  <a:gd name="T61" fmla="*/ 16 h 128"/>
                  <a:gd name="T62" fmla="*/ 32 w 112"/>
                  <a:gd name="T63" fmla="*/ 16 h 128"/>
                  <a:gd name="T64" fmla="*/ 32 w 112"/>
                  <a:gd name="T65" fmla="*/ 12 h 128"/>
                  <a:gd name="T66" fmla="*/ 96 w 112"/>
                  <a:gd name="T67" fmla="*/ 112 h 128"/>
                  <a:gd name="T68" fmla="*/ 88 w 112"/>
                  <a:gd name="T69" fmla="*/ 120 h 128"/>
                  <a:gd name="T70" fmla="*/ 24 w 112"/>
                  <a:gd name="T71" fmla="*/ 120 h 128"/>
                  <a:gd name="T72" fmla="*/ 16 w 112"/>
                  <a:gd name="T73" fmla="*/ 112 h 128"/>
                  <a:gd name="T74" fmla="*/ 16 w 112"/>
                  <a:gd name="T75" fmla="*/ 44 h 128"/>
                  <a:gd name="T76" fmla="*/ 96 w 112"/>
                  <a:gd name="T77" fmla="*/ 44 h 128"/>
                  <a:gd name="T78" fmla="*/ 96 w 112"/>
                  <a:gd name="T79" fmla="*/ 112 h 128"/>
                  <a:gd name="T80" fmla="*/ 104 w 112"/>
                  <a:gd name="T81" fmla="*/ 32 h 128"/>
                  <a:gd name="T82" fmla="*/ 104 w 112"/>
                  <a:gd name="T83" fmla="*/ 36 h 128"/>
                  <a:gd name="T84" fmla="*/ 8 w 112"/>
                  <a:gd name="T85" fmla="*/ 36 h 128"/>
                  <a:gd name="T86" fmla="*/ 8 w 112"/>
                  <a:gd name="T87" fmla="*/ 32 h 128"/>
                  <a:gd name="T88" fmla="*/ 8 w 112"/>
                  <a:gd name="T89" fmla="*/ 28 h 128"/>
                  <a:gd name="T90" fmla="*/ 12 w 112"/>
                  <a:gd name="T91" fmla="*/ 24 h 128"/>
                  <a:gd name="T92" fmla="*/ 100 w 112"/>
                  <a:gd name="T93" fmla="*/ 24 h 128"/>
                  <a:gd name="T94" fmla="*/ 104 w 112"/>
                  <a:gd name="T95" fmla="*/ 28 h 128"/>
                  <a:gd name="T96" fmla="*/ 104 w 112"/>
                  <a:gd name="T97"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28">
                    <a:moveTo>
                      <a:pt x="112" y="27"/>
                    </a:moveTo>
                    <a:cubicBezTo>
                      <a:pt x="112" y="21"/>
                      <a:pt x="106" y="16"/>
                      <a:pt x="100" y="16"/>
                    </a:cubicBezTo>
                    <a:cubicBezTo>
                      <a:pt x="88" y="16"/>
                      <a:pt x="88" y="16"/>
                      <a:pt x="88" y="16"/>
                    </a:cubicBezTo>
                    <a:cubicBezTo>
                      <a:pt x="88" y="12"/>
                      <a:pt x="88" y="12"/>
                      <a:pt x="88" y="12"/>
                    </a:cubicBezTo>
                    <a:cubicBezTo>
                      <a:pt x="88" y="12"/>
                      <a:pt x="88" y="12"/>
                      <a:pt x="88" y="12"/>
                    </a:cubicBezTo>
                    <a:cubicBezTo>
                      <a:pt x="88" y="5"/>
                      <a:pt x="83" y="0"/>
                      <a:pt x="76" y="0"/>
                    </a:cubicBezTo>
                    <a:cubicBezTo>
                      <a:pt x="36" y="0"/>
                      <a:pt x="36" y="0"/>
                      <a:pt x="36" y="0"/>
                    </a:cubicBezTo>
                    <a:cubicBezTo>
                      <a:pt x="29" y="0"/>
                      <a:pt x="24" y="5"/>
                      <a:pt x="24" y="12"/>
                    </a:cubicBezTo>
                    <a:cubicBezTo>
                      <a:pt x="24" y="12"/>
                      <a:pt x="24" y="12"/>
                      <a:pt x="24" y="12"/>
                    </a:cubicBezTo>
                    <a:cubicBezTo>
                      <a:pt x="24" y="16"/>
                      <a:pt x="24" y="16"/>
                      <a:pt x="24" y="16"/>
                    </a:cubicBezTo>
                    <a:cubicBezTo>
                      <a:pt x="12" y="16"/>
                      <a:pt x="12" y="16"/>
                      <a:pt x="12" y="16"/>
                    </a:cubicBezTo>
                    <a:cubicBezTo>
                      <a:pt x="6" y="16"/>
                      <a:pt x="0" y="21"/>
                      <a:pt x="0" y="27"/>
                    </a:cubicBezTo>
                    <a:cubicBezTo>
                      <a:pt x="0" y="27"/>
                      <a:pt x="0" y="27"/>
                      <a:pt x="0" y="27"/>
                    </a:cubicBezTo>
                    <a:cubicBezTo>
                      <a:pt x="0" y="32"/>
                      <a:pt x="0" y="32"/>
                      <a:pt x="0" y="32"/>
                    </a:cubicBezTo>
                    <a:cubicBezTo>
                      <a:pt x="0" y="36"/>
                      <a:pt x="0" y="36"/>
                      <a:pt x="0" y="36"/>
                    </a:cubicBezTo>
                    <a:cubicBezTo>
                      <a:pt x="0" y="40"/>
                      <a:pt x="4" y="44"/>
                      <a:pt x="8" y="44"/>
                    </a:cubicBezTo>
                    <a:cubicBezTo>
                      <a:pt x="8" y="44"/>
                      <a:pt x="8" y="44"/>
                      <a:pt x="8" y="44"/>
                    </a:cubicBezTo>
                    <a:cubicBezTo>
                      <a:pt x="8" y="112"/>
                      <a:pt x="8" y="112"/>
                      <a:pt x="8" y="112"/>
                    </a:cubicBezTo>
                    <a:cubicBezTo>
                      <a:pt x="8" y="121"/>
                      <a:pt x="15" y="128"/>
                      <a:pt x="24" y="128"/>
                    </a:cubicBezTo>
                    <a:cubicBezTo>
                      <a:pt x="88" y="128"/>
                      <a:pt x="88" y="128"/>
                      <a:pt x="88" y="128"/>
                    </a:cubicBezTo>
                    <a:cubicBezTo>
                      <a:pt x="97" y="128"/>
                      <a:pt x="104" y="121"/>
                      <a:pt x="104" y="112"/>
                    </a:cubicBezTo>
                    <a:cubicBezTo>
                      <a:pt x="104" y="44"/>
                      <a:pt x="104" y="44"/>
                      <a:pt x="104" y="44"/>
                    </a:cubicBezTo>
                    <a:cubicBezTo>
                      <a:pt x="104" y="44"/>
                      <a:pt x="104" y="44"/>
                      <a:pt x="104" y="44"/>
                    </a:cubicBezTo>
                    <a:cubicBezTo>
                      <a:pt x="108" y="44"/>
                      <a:pt x="112" y="40"/>
                      <a:pt x="112" y="36"/>
                    </a:cubicBezTo>
                    <a:cubicBezTo>
                      <a:pt x="112" y="32"/>
                      <a:pt x="112" y="32"/>
                      <a:pt x="112" y="32"/>
                    </a:cubicBezTo>
                    <a:cubicBezTo>
                      <a:pt x="112" y="27"/>
                      <a:pt x="112" y="27"/>
                      <a:pt x="112" y="27"/>
                    </a:cubicBezTo>
                    <a:close/>
                    <a:moveTo>
                      <a:pt x="32" y="12"/>
                    </a:moveTo>
                    <a:cubicBezTo>
                      <a:pt x="32" y="10"/>
                      <a:pt x="34" y="8"/>
                      <a:pt x="36" y="8"/>
                    </a:cubicBezTo>
                    <a:cubicBezTo>
                      <a:pt x="76" y="8"/>
                      <a:pt x="76" y="8"/>
                      <a:pt x="76" y="8"/>
                    </a:cubicBezTo>
                    <a:cubicBezTo>
                      <a:pt x="78" y="8"/>
                      <a:pt x="80" y="10"/>
                      <a:pt x="80" y="12"/>
                    </a:cubicBezTo>
                    <a:cubicBezTo>
                      <a:pt x="80" y="16"/>
                      <a:pt x="80" y="16"/>
                      <a:pt x="80" y="16"/>
                    </a:cubicBezTo>
                    <a:cubicBezTo>
                      <a:pt x="32" y="16"/>
                      <a:pt x="32" y="16"/>
                      <a:pt x="32" y="16"/>
                    </a:cubicBezTo>
                    <a:lnTo>
                      <a:pt x="32" y="12"/>
                    </a:lnTo>
                    <a:close/>
                    <a:moveTo>
                      <a:pt x="96" y="112"/>
                    </a:moveTo>
                    <a:cubicBezTo>
                      <a:pt x="96" y="116"/>
                      <a:pt x="92" y="120"/>
                      <a:pt x="88" y="120"/>
                    </a:cubicBezTo>
                    <a:cubicBezTo>
                      <a:pt x="24" y="120"/>
                      <a:pt x="24" y="120"/>
                      <a:pt x="24" y="120"/>
                    </a:cubicBezTo>
                    <a:cubicBezTo>
                      <a:pt x="20" y="120"/>
                      <a:pt x="16" y="116"/>
                      <a:pt x="16" y="112"/>
                    </a:cubicBezTo>
                    <a:cubicBezTo>
                      <a:pt x="16" y="44"/>
                      <a:pt x="16" y="44"/>
                      <a:pt x="16" y="44"/>
                    </a:cubicBezTo>
                    <a:cubicBezTo>
                      <a:pt x="96" y="44"/>
                      <a:pt x="96" y="44"/>
                      <a:pt x="96" y="44"/>
                    </a:cubicBezTo>
                    <a:lnTo>
                      <a:pt x="96" y="112"/>
                    </a:lnTo>
                    <a:close/>
                    <a:moveTo>
                      <a:pt x="104" y="32"/>
                    </a:moveTo>
                    <a:cubicBezTo>
                      <a:pt x="104" y="36"/>
                      <a:pt x="104" y="36"/>
                      <a:pt x="104" y="36"/>
                    </a:cubicBezTo>
                    <a:cubicBezTo>
                      <a:pt x="8" y="36"/>
                      <a:pt x="8" y="36"/>
                      <a:pt x="8" y="36"/>
                    </a:cubicBezTo>
                    <a:cubicBezTo>
                      <a:pt x="8" y="32"/>
                      <a:pt x="8" y="32"/>
                      <a:pt x="8" y="32"/>
                    </a:cubicBezTo>
                    <a:cubicBezTo>
                      <a:pt x="8" y="28"/>
                      <a:pt x="8" y="28"/>
                      <a:pt x="8" y="28"/>
                    </a:cubicBezTo>
                    <a:cubicBezTo>
                      <a:pt x="8" y="26"/>
                      <a:pt x="10" y="24"/>
                      <a:pt x="12" y="24"/>
                    </a:cubicBezTo>
                    <a:cubicBezTo>
                      <a:pt x="100" y="24"/>
                      <a:pt x="100" y="24"/>
                      <a:pt x="100" y="24"/>
                    </a:cubicBezTo>
                    <a:cubicBezTo>
                      <a:pt x="102" y="24"/>
                      <a:pt x="104" y="26"/>
                      <a:pt x="104" y="28"/>
                    </a:cubicBezTo>
                    <a:lnTo>
                      <a:pt x="104" y="32"/>
                    </a:ln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6" name="Freeform 54"/>
              <p:cNvSpPr>
                <a:spLocks noEditPoints="1"/>
              </p:cNvSpPr>
              <p:nvPr/>
            </p:nvSpPr>
            <p:spPr bwMode="auto">
              <a:xfrm>
                <a:off x="3416829" y="3082397"/>
                <a:ext cx="60325"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7" name="Freeform 55"/>
              <p:cNvSpPr>
                <a:spLocks noEditPoints="1"/>
              </p:cNvSpPr>
              <p:nvPr/>
            </p:nvSpPr>
            <p:spPr bwMode="auto">
              <a:xfrm>
                <a:off x="3507316" y="3082397"/>
                <a:ext cx="58737"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8" name="Freeform 56"/>
              <p:cNvSpPr>
                <a:spLocks noEditPoints="1"/>
              </p:cNvSpPr>
              <p:nvPr/>
            </p:nvSpPr>
            <p:spPr bwMode="auto">
              <a:xfrm>
                <a:off x="3596216" y="3082397"/>
                <a:ext cx="60325"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grpSp>
        <p:nvGrpSpPr>
          <p:cNvPr id="49" name="组合 48"/>
          <p:cNvGrpSpPr/>
          <p:nvPr/>
        </p:nvGrpSpPr>
        <p:grpSpPr>
          <a:xfrm>
            <a:off x="1949302" y="2651705"/>
            <a:ext cx="2645260" cy="2645260"/>
            <a:chOff x="1949302" y="2651705"/>
            <a:chExt cx="2645260" cy="2645260"/>
          </a:xfrm>
        </p:grpSpPr>
        <p:sp>
          <p:nvSpPr>
            <p:cNvPr id="50" name="矩形 49"/>
            <p:cNvSpPr/>
            <p:nvPr/>
          </p:nvSpPr>
          <p:spPr>
            <a:xfrm rot="2700000">
              <a:off x="1949302" y="2651705"/>
              <a:ext cx="2645260" cy="2645260"/>
            </a:xfrm>
            <a:prstGeom prst="rect">
              <a:avLst/>
            </a:prstGeom>
            <a:solidFill>
              <a:srgbClr val="57060E"/>
            </a:solidFill>
            <a:ln>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51" name="Group 314"/>
            <p:cNvGrpSpPr/>
            <p:nvPr/>
          </p:nvGrpSpPr>
          <p:grpSpPr>
            <a:xfrm>
              <a:off x="3091050" y="3743675"/>
              <a:ext cx="361764" cy="329693"/>
              <a:chOff x="8205788" y="-103188"/>
              <a:chExt cx="1343025" cy="1223964"/>
            </a:xfrm>
            <a:solidFill>
              <a:schemeClr val="bg1"/>
            </a:solidFill>
          </p:grpSpPr>
          <p:sp>
            <p:nvSpPr>
              <p:cNvPr id="52" name="Rectangle 12"/>
              <p:cNvSpPr>
                <a:spLocks noChangeArrowheads="1"/>
              </p:cNvSpPr>
              <p:nvPr/>
            </p:nvSpPr>
            <p:spPr bwMode="auto">
              <a:xfrm>
                <a:off x="8288338" y="868363"/>
                <a:ext cx="2524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3" name="Rectangle 13"/>
              <p:cNvSpPr>
                <a:spLocks noChangeArrowheads="1"/>
              </p:cNvSpPr>
              <p:nvPr/>
            </p:nvSpPr>
            <p:spPr bwMode="auto">
              <a:xfrm>
                <a:off x="8624888" y="698500"/>
                <a:ext cx="252413" cy="422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4" name="Rectangle 14"/>
              <p:cNvSpPr>
                <a:spLocks noChangeArrowheads="1"/>
              </p:cNvSpPr>
              <p:nvPr/>
            </p:nvSpPr>
            <p:spPr bwMode="auto">
              <a:xfrm>
                <a:off x="8961438" y="530225"/>
                <a:ext cx="252413" cy="590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5" name="Rectangle 15"/>
              <p:cNvSpPr>
                <a:spLocks noChangeArrowheads="1"/>
              </p:cNvSpPr>
              <p:nvPr/>
            </p:nvSpPr>
            <p:spPr bwMode="auto">
              <a:xfrm>
                <a:off x="9297990" y="361950"/>
                <a:ext cx="250823" cy="7588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6" name="Freeform 16"/>
              <p:cNvSpPr/>
              <p:nvPr/>
            </p:nvSpPr>
            <p:spPr bwMode="auto">
              <a:xfrm>
                <a:off x="8205788" y="-103188"/>
                <a:ext cx="1343025" cy="801688"/>
              </a:xfrm>
              <a:custGeom>
                <a:avLst/>
                <a:gdLst>
                  <a:gd name="T0" fmla="*/ 727 w 846"/>
                  <a:gd name="T1" fmla="*/ 120 h 505"/>
                  <a:gd name="T2" fmla="*/ 569 w 846"/>
                  <a:gd name="T3" fmla="*/ 120 h 505"/>
                  <a:gd name="T4" fmla="*/ 370 w 846"/>
                  <a:gd name="T5" fmla="*/ 266 h 505"/>
                  <a:gd name="T6" fmla="*/ 264 w 846"/>
                  <a:gd name="T7" fmla="*/ 213 h 505"/>
                  <a:gd name="T8" fmla="*/ 0 w 846"/>
                  <a:gd name="T9" fmla="*/ 439 h 505"/>
                  <a:gd name="T10" fmla="*/ 0 w 846"/>
                  <a:gd name="T11" fmla="*/ 505 h 505"/>
                  <a:gd name="T12" fmla="*/ 264 w 846"/>
                  <a:gd name="T13" fmla="*/ 279 h 505"/>
                  <a:gd name="T14" fmla="*/ 370 w 846"/>
                  <a:gd name="T15" fmla="*/ 333 h 505"/>
                  <a:gd name="T16" fmla="*/ 595 w 846"/>
                  <a:gd name="T17" fmla="*/ 173 h 505"/>
                  <a:gd name="T18" fmla="*/ 754 w 846"/>
                  <a:gd name="T19" fmla="*/ 173 h 505"/>
                  <a:gd name="T20" fmla="*/ 846 w 846"/>
                  <a:gd name="T21" fmla="*/ 80 h 505"/>
                  <a:gd name="T22" fmla="*/ 846 w 846"/>
                  <a:gd name="T23" fmla="*/ 0 h 505"/>
                  <a:gd name="T24" fmla="*/ 727 w 846"/>
                  <a:gd name="T25" fmla="*/ 12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6" h="505">
                    <a:moveTo>
                      <a:pt x="727" y="120"/>
                    </a:moveTo>
                    <a:lnTo>
                      <a:pt x="569" y="120"/>
                    </a:lnTo>
                    <a:lnTo>
                      <a:pt x="370" y="266"/>
                    </a:lnTo>
                    <a:lnTo>
                      <a:pt x="264" y="213"/>
                    </a:lnTo>
                    <a:lnTo>
                      <a:pt x="0" y="439"/>
                    </a:lnTo>
                    <a:lnTo>
                      <a:pt x="0" y="505"/>
                    </a:lnTo>
                    <a:lnTo>
                      <a:pt x="264" y="279"/>
                    </a:lnTo>
                    <a:lnTo>
                      <a:pt x="370" y="333"/>
                    </a:lnTo>
                    <a:lnTo>
                      <a:pt x="595" y="173"/>
                    </a:lnTo>
                    <a:lnTo>
                      <a:pt x="754" y="173"/>
                    </a:lnTo>
                    <a:lnTo>
                      <a:pt x="846" y="80"/>
                    </a:lnTo>
                    <a:lnTo>
                      <a:pt x="846" y="0"/>
                    </a:lnTo>
                    <a:lnTo>
                      <a:pt x="727"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pic>
        <p:nvPicPr>
          <p:cNvPr id="58" name="Picture 57" descr="118-苏州大学-logo.png"/>
          <p:cNvPicPr>
            <a:picLocks noChangeAspect="1"/>
          </p:cNvPicPr>
          <p:nvPr/>
        </p:nvPicPr>
        <p:blipFill>
          <a:blip r:embed="rId4"/>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组合 16"/>
          <p:cNvGrpSpPr/>
          <p:nvPr/>
        </p:nvGrpSpPr>
        <p:grpSpPr>
          <a:xfrm>
            <a:off x="6173219" y="3320169"/>
            <a:ext cx="4741523" cy="45719"/>
            <a:chOff x="4813681" y="1412675"/>
            <a:chExt cx="4448098" cy="76585"/>
          </a:xfrm>
        </p:grpSpPr>
        <p:sp>
          <p:nvSpPr>
            <p:cNvPr id="18" name="矩形 17"/>
            <p:cNvSpPr/>
            <p:nvPr/>
          </p:nvSpPr>
          <p:spPr>
            <a:xfrm>
              <a:off x="4813681" y="1412675"/>
              <a:ext cx="1139513" cy="76579"/>
            </a:xfrm>
            <a:prstGeom prst="rect">
              <a:avLst/>
            </a:prstGeom>
            <a:solidFill>
              <a:srgbClr val="8C0A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9" name="矩形 18"/>
            <p:cNvSpPr/>
            <p:nvPr/>
          </p:nvSpPr>
          <p:spPr>
            <a:xfrm>
              <a:off x="5898217" y="1412676"/>
              <a:ext cx="1139513" cy="76584"/>
            </a:xfrm>
            <a:prstGeom prst="rect">
              <a:avLst/>
            </a:prstGeom>
            <a:solidFill>
              <a:srgbClr val="C50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0" name="矩形 19"/>
            <p:cNvSpPr/>
            <p:nvPr/>
          </p:nvSpPr>
          <p:spPr>
            <a:xfrm>
              <a:off x="7037730" y="1412675"/>
              <a:ext cx="1139513" cy="76579"/>
            </a:xfrm>
            <a:prstGeom prst="rect">
              <a:avLst/>
            </a:prstGeom>
            <a:solidFill>
              <a:srgbClr val="8C0A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1" name="矩形 20"/>
            <p:cNvSpPr/>
            <p:nvPr/>
          </p:nvSpPr>
          <p:spPr>
            <a:xfrm>
              <a:off x="8122266" y="1412676"/>
              <a:ext cx="1139513" cy="76584"/>
            </a:xfrm>
            <a:prstGeom prst="rect">
              <a:avLst/>
            </a:prstGeom>
            <a:solidFill>
              <a:srgbClr val="C50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sp>
        <p:nvSpPr>
          <p:cNvPr id="27" name="矩形 26"/>
          <p:cNvSpPr/>
          <p:nvPr/>
        </p:nvSpPr>
        <p:spPr>
          <a:xfrm>
            <a:off x="0" y="1"/>
            <a:ext cx="5532634" cy="685800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0" name="矩形 29"/>
          <p:cNvSpPr/>
          <p:nvPr/>
        </p:nvSpPr>
        <p:spPr>
          <a:xfrm>
            <a:off x="1186312" y="3786445"/>
            <a:ext cx="3160009" cy="1107996"/>
          </a:xfrm>
          <a:prstGeom prst="rect">
            <a:avLst/>
          </a:prstGeom>
        </p:spPr>
        <p:txBody>
          <a:bodyPr wrap="square">
            <a:spAutoFit/>
          </a:bodyPr>
          <a:lstStyle/>
          <a:p>
            <a:pPr algn="ctr" defTabSz="1219200"/>
            <a:r>
              <a:rPr lang="en-US" altLang="zh-CN"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Part  05</a:t>
            </a:r>
            <a:endParaRPr lang="zh-CN" altLang="en-US"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6" name="矩形 15"/>
          <p:cNvSpPr/>
          <p:nvPr/>
        </p:nvSpPr>
        <p:spPr>
          <a:xfrm>
            <a:off x="6098094" y="3569060"/>
            <a:ext cx="1273105" cy="1285993"/>
          </a:xfrm>
          <a:prstGeom prst="rect">
            <a:avLst/>
          </a:prstGeom>
        </p:spPr>
        <p:txBody>
          <a:bodyPr wrap="none">
            <a:spAutoFit/>
          </a:bodyPr>
          <a:lstStyle/>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问题评估</a:t>
            </a: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相关对策</a:t>
            </a: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研究总结</a:t>
            </a: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成绩与思考</a:t>
            </a:r>
          </a:p>
        </p:txBody>
      </p:sp>
      <p:sp>
        <p:nvSpPr>
          <p:cNvPr id="22" name="矩形 21"/>
          <p:cNvSpPr/>
          <p:nvPr/>
        </p:nvSpPr>
        <p:spPr>
          <a:xfrm>
            <a:off x="7152118" y="2760675"/>
            <a:ext cx="3648405" cy="502766"/>
          </a:xfrm>
          <a:prstGeom prst="rect">
            <a:avLst/>
          </a:prstGeom>
        </p:spPr>
        <p:txBody>
          <a:bodyPr wrap="square">
            <a:spAutoFit/>
          </a:bodyPr>
          <a:lstStyle/>
          <a:p>
            <a:pPr defTabSz="1219200"/>
            <a:r>
              <a:rPr lang="zh-CN" altLang="en-US" sz="2665" b="1" dirty="0">
                <a:ln w="6350">
                  <a:noFill/>
                </a:ln>
                <a:solidFill>
                  <a:schemeClr val="bg1">
                    <a:lumMod val="50000"/>
                  </a:schemeClr>
                </a:solidFill>
                <a:latin typeface="思源黑体 Light" panose="020B0300000000000000" pitchFamily="34" charset="-122"/>
                <a:ea typeface="思源黑体 CN Light" panose="020B0300000000000000" pitchFamily="34" charset="-122"/>
                <a:sym typeface="思源黑体 Light" panose="020B0300000000000000" pitchFamily="34" charset="-122"/>
              </a:rPr>
              <a:t>相关建议与论文总结</a:t>
            </a:r>
          </a:p>
        </p:txBody>
      </p:sp>
      <p:pic>
        <p:nvPicPr>
          <p:cNvPr id="31" name="Picture 30" descr="118-苏州大学-logo.png"/>
          <p:cNvPicPr>
            <a:picLocks noChangeAspect="1"/>
          </p:cNvPicPr>
          <p:nvPr/>
        </p:nvPicPr>
        <p:blipFill>
          <a:blip r:embed="rId3"/>
          <a:stretch>
            <a:fillRect/>
          </a:stretch>
        </p:blipFill>
        <p:spPr>
          <a:xfrm>
            <a:off x="1823845" y="1608419"/>
            <a:ext cx="2055630" cy="2055630"/>
          </a:xfrm>
          <a:prstGeom prst="rect">
            <a:avLst/>
          </a:prstGeom>
        </p:spPr>
      </p:pic>
      <p:sp>
        <p:nvSpPr>
          <p:cNvPr id="14" name="矩形 13">
            <a:extLst>
              <a:ext uri="{FF2B5EF4-FFF2-40B4-BE49-F238E27FC236}">
                <a16:creationId xmlns:a16="http://schemas.microsoft.com/office/drawing/2014/main" id="{E52A347A-31B5-6D1B-03DC-01273FBF7BC0}"/>
              </a:ext>
            </a:extLst>
          </p:cNvPr>
          <p:cNvSpPr/>
          <p:nvPr/>
        </p:nvSpPr>
        <p:spPr>
          <a:xfrm>
            <a:off x="6098093" y="2463820"/>
            <a:ext cx="1054024" cy="923330"/>
          </a:xfrm>
          <a:prstGeom prst="rect">
            <a:avLst/>
          </a:prstGeom>
        </p:spPr>
        <p:txBody>
          <a:bodyPr wrap="square">
            <a:spAutoFit/>
          </a:bodyPr>
          <a:lstStyle/>
          <a:p>
            <a:pPr algn="ctr" defTabSz="1219200"/>
            <a:r>
              <a:rPr lang="en-US" altLang="zh-CN" sz="5400"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05</a:t>
            </a:r>
            <a:endParaRPr lang="zh-CN" altLang="en-US" sz="5400"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6" grpId="0"/>
      <p:bldP spid="22"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p:cNvSpPr txBox="1"/>
          <p:nvPr/>
        </p:nvSpPr>
        <p:spPr>
          <a:xfrm>
            <a:off x="0" y="528638"/>
            <a:ext cx="4691063" cy="6492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p>
        </p:txBody>
      </p:sp>
      <p:sp>
        <p:nvSpPr>
          <p:cNvPr id="21" name="五边形 8"/>
          <p:cNvSpPr>
            <a:spLocks noChangeArrowheads="1"/>
          </p:cNvSpPr>
          <p:nvPr/>
        </p:nvSpPr>
        <p:spPr bwMode="auto">
          <a:xfrm>
            <a:off x="0" y="501650"/>
            <a:ext cx="4691063" cy="661988"/>
          </a:xfrm>
          <a:prstGeom prst="homePlate">
            <a:avLst>
              <a:gd name="adj" fmla="val 45226"/>
            </a:avLst>
          </a:prstGeom>
          <a:solidFill>
            <a:srgbClr val="8C0A17"/>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2" name="燕尾形 9"/>
          <p:cNvSpPr>
            <a:spLocks noChangeArrowheads="1"/>
          </p:cNvSpPr>
          <p:nvPr/>
        </p:nvSpPr>
        <p:spPr bwMode="auto">
          <a:xfrm>
            <a:off x="187325" y="639763"/>
            <a:ext cx="312738" cy="384175"/>
          </a:xfrm>
          <a:prstGeom prst="chevron">
            <a:avLst>
              <a:gd name="adj" fmla="val 50000"/>
            </a:avLst>
          </a:prstGeom>
          <a:solidFill>
            <a:srgbClr val="D40F23"/>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3"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4" name="文本框 23"/>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cxnSp>
        <p:nvCxnSpPr>
          <p:cNvPr id="35" name="直接连接符 34"/>
          <p:cNvCxnSpPr/>
          <p:nvPr/>
        </p:nvCxnSpPr>
        <p:spPr>
          <a:xfrm>
            <a:off x="5260493" y="3875518"/>
            <a:ext cx="0" cy="475161"/>
          </a:xfrm>
          <a:prstGeom prst="line">
            <a:avLst/>
          </a:prstGeom>
          <a:noFill/>
          <a:ln w="12700" cap="rnd" cmpd="sng" algn="ctr">
            <a:solidFill>
              <a:srgbClr val="FFFFFF">
                <a:lumMod val="75000"/>
              </a:srgbClr>
            </a:solidFill>
            <a:prstDash val="sysDash"/>
            <a:round/>
            <a:headEnd type="none"/>
            <a:tailEnd type="none" w="med" len="med"/>
          </a:ln>
          <a:effectLst/>
        </p:spPr>
      </p:cxnSp>
      <p:cxnSp>
        <p:nvCxnSpPr>
          <p:cNvPr id="36" name="直接连接符 35"/>
          <p:cNvCxnSpPr/>
          <p:nvPr/>
        </p:nvCxnSpPr>
        <p:spPr>
          <a:xfrm>
            <a:off x="8224544" y="3666521"/>
            <a:ext cx="0" cy="1161030"/>
          </a:xfrm>
          <a:prstGeom prst="line">
            <a:avLst/>
          </a:prstGeom>
          <a:noFill/>
          <a:ln w="12700" cap="rnd" cmpd="sng" algn="ctr">
            <a:solidFill>
              <a:srgbClr val="FFFFFF">
                <a:lumMod val="75000"/>
              </a:srgbClr>
            </a:solidFill>
            <a:prstDash val="sysDash"/>
            <a:round/>
            <a:headEnd type="none"/>
            <a:tailEnd type="none" w="med" len="med"/>
          </a:ln>
          <a:effectLst/>
        </p:spPr>
      </p:cxnSp>
      <p:sp>
        <p:nvSpPr>
          <p:cNvPr id="38" name="1"/>
          <p:cNvSpPr/>
          <p:nvPr/>
        </p:nvSpPr>
        <p:spPr bwMode="auto">
          <a:xfrm>
            <a:off x="3235694" y="1885364"/>
            <a:ext cx="5766579" cy="2478667"/>
          </a:xfrm>
          <a:custGeom>
            <a:avLst/>
            <a:gdLst/>
            <a:ahLst/>
            <a:cxnLst>
              <a:cxn ang="0">
                <a:pos x="1532" y="272"/>
              </a:cxn>
              <a:cxn ang="0">
                <a:pos x="984" y="0"/>
              </a:cxn>
              <a:cxn ang="0">
                <a:pos x="984" y="162"/>
              </a:cxn>
              <a:cxn ang="0">
                <a:pos x="0" y="658"/>
              </a:cxn>
              <a:cxn ang="0">
                <a:pos x="984" y="388"/>
              </a:cxn>
              <a:cxn ang="0">
                <a:pos x="984" y="385"/>
              </a:cxn>
              <a:cxn ang="0">
                <a:pos x="984" y="533"/>
              </a:cxn>
              <a:cxn ang="0">
                <a:pos x="1532" y="272"/>
              </a:cxn>
            </a:cxnLst>
            <a:rect l="0" t="0" r="r" b="b"/>
            <a:pathLst>
              <a:path w="1532" h="658">
                <a:moveTo>
                  <a:pt x="1532" y="272"/>
                </a:moveTo>
                <a:cubicBezTo>
                  <a:pt x="984" y="0"/>
                  <a:pt x="984" y="0"/>
                  <a:pt x="984" y="0"/>
                </a:cubicBezTo>
                <a:cubicBezTo>
                  <a:pt x="984" y="162"/>
                  <a:pt x="984" y="162"/>
                  <a:pt x="984" y="162"/>
                </a:cubicBezTo>
                <a:cubicBezTo>
                  <a:pt x="914" y="167"/>
                  <a:pt x="243" y="222"/>
                  <a:pt x="0" y="658"/>
                </a:cubicBezTo>
                <a:cubicBezTo>
                  <a:pt x="0" y="658"/>
                  <a:pt x="302" y="350"/>
                  <a:pt x="984" y="388"/>
                </a:cubicBezTo>
                <a:cubicBezTo>
                  <a:pt x="984" y="385"/>
                  <a:pt x="984" y="385"/>
                  <a:pt x="984" y="385"/>
                </a:cubicBezTo>
                <a:cubicBezTo>
                  <a:pt x="984" y="533"/>
                  <a:pt x="984" y="533"/>
                  <a:pt x="984" y="533"/>
                </a:cubicBezTo>
                <a:lnTo>
                  <a:pt x="1532" y="272"/>
                </a:lnTo>
                <a:close/>
              </a:path>
            </a:pathLst>
          </a:custGeom>
          <a:solidFill>
            <a:srgbClr val="8C0A17"/>
          </a:solidFill>
          <a:ln w="9525">
            <a:noFill/>
            <a:round/>
          </a:ln>
          <a:effectLst>
            <a:outerShdw dist="38100" dir="5400000" sx="102000" sy="102000" algn="t" rotWithShape="0">
              <a:srgbClr val="000000">
                <a:lumMod val="50000"/>
                <a:lumOff val="50000"/>
                <a:alpha val="84000"/>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9" name="išḷïḑê"/>
          <p:cNvSpPr/>
          <p:nvPr/>
        </p:nvSpPr>
        <p:spPr>
          <a:xfrm>
            <a:off x="4384076" y="3241029"/>
            <a:ext cx="344691" cy="344816"/>
          </a:xfrm>
          <a:prstGeom prst="roundRect">
            <a:avLst>
              <a:gd name="adj" fmla="val 50000"/>
            </a:avLst>
          </a:prstGeom>
          <a:solidFill>
            <a:srgbClr val="FFFFFF">
              <a:lumMod val="95000"/>
            </a:srgbClr>
          </a:solidFill>
          <a:ln w="50800" cap="flat" cmpd="sng" algn="ctr">
            <a:noFill/>
            <a:prstDash val="solid"/>
            <a:miter lim="800000"/>
          </a:ln>
          <a:effectLst>
            <a:outerShdw blurRad="76200" dist="38100" dir="2700000" algn="tl" rotWithShape="0">
              <a:srgbClr val="000000">
                <a:lumMod val="65000"/>
                <a:lumOff val="35000"/>
                <a:alpha val="64000"/>
              </a:srgbClr>
            </a:outerShdw>
          </a:effectLst>
          <a:scene3d>
            <a:camera prst="orthographicFront"/>
            <a:lightRig rig="threePt" dir="t"/>
          </a:scene3d>
          <a:sp3d prstMaterial="softEdge">
            <a:bevelT w="31750" h="6350" prst="angle"/>
          </a:sp3d>
        </p:spPr>
        <p:txBody>
          <a:bodyPr wrap="none" anchor="ctr">
            <a:normAutofit fontScale="40000" lnSpcReduction="20000"/>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3065" b="0" i="0" u="none" strike="noStrike" kern="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1</a:t>
            </a:r>
          </a:p>
        </p:txBody>
      </p:sp>
      <p:sp>
        <p:nvSpPr>
          <p:cNvPr id="40" name="ïṡ1iḋé"/>
          <p:cNvSpPr/>
          <p:nvPr/>
        </p:nvSpPr>
        <p:spPr>
          <a:xfrm>
            <a:off x="5506384" y="2777841"/>
            <a:ext cx="512374" cy="512560"/>
          </a:xfrm>
          <a:prstGeom prst="roundRect">
            <a:avLst>
              <a:gd name="adj" fmla="val 50000"/>
            </a:avLst>
          </a:prstGeom>
          <a:solidFill>
            <a:srgbClr val="FFFFFF">
              <a:lumMod val="95000"/>
            </a:srgbClr>
          </a:solidFill>
          <a:ln w="50800" cap="flat" cmpd="sng" algn="ctr">
            <a:noFill/>
            <a:prstDash val="solid"/>
            <a:miter lim="800000"/>
          </a:ln>
          <a:effectLst>
            <a:outerShdw blurRad="76200" dist="38100" dir="2700000" algn="tl" rotWithShape="0">
              <a:srgbClr val="000000">
                <a:lumMod val="65000"/>
                <a:lumOff val="35000"/>
                <a:alpha val="64000"/>
              </a:srgbClr>
            </a:outerShdw>
          </a:effectLst>
          <a:scene3d>
            <a:camera prst="orthographicFront"/>
            <a:lightRig rig="threePt" dir="t"/>
          </a:scene3d>
          <a:sp3d prstMaterial="softEdge">
            <a:bevelT w="31750" h="6350" prst="angle"/>
          </a:sp3d>
        </p:spPr>
        <p:txBody>
          <a:bodyPr wrap="none" anchor="ctr">
            <a:normAutofit fontScale="70000" lnSpcReduction="20000"/>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3065" b="0" i="0" u="none" strike="noStrike" kern="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2</a:t>
            </a:r>
          </a:p>
        </p:txBody>
      </p:sp>
      <p:sp>
        <p:nvSpPr>
          <p:cNvPr id="41" name="ïślïḋè"/>
          <p:cNvSpPr/>
          <p:nvPr/>
        </p:nvSpPr>
        <p:spPr>
          <a:xfrm>
            <a:off x="7136798" y="2589971"/>
            <a:ext cx="729340" cy="729605"/>
          </a:xfrm>
          <a:prstGeom prst="roundRect">
            <a:avLst>
              <a:gd name="adj" fmla="val 50000"/>
            </a:avLst>
          </a:prstGeom>
          <a:solidFill>
            <a:srgbClr val="FFFFFF">
              <a:lumMod val="95000"/>
            </a:srgbClr>
          </a:solidFill>
          <a:ln w="50800" cap="flat" cmpd="sng" algn="ctr">
            <a:noFill/>
            <a:prstDash val="solid"/>
            <a:miter lim="800000"/>
          </a:ln>
          <a:effectLst>
            <a:outerShdw blurRad="76200" dist="38100" dir="2700000" algn="tl" rotWithShape="0">
              <a:srgbClr val="000000">
                <a:lumMod val="65000"/>
                <a:lumOff val="35000"/>
                <a:alpha val="64000"/>
              </a:srgbClr>
            </a:outerShdw>
          </a:effectLst>
          <a:scene3d>
            <a:camera prst="orthographicFront"/>
            <a:lightRig rig="threePt" dir="t"/>
          </a:scene3d>
          <a:sp3d prstMaterial="softEdge">
            <a:bevelT w="31750" h="6350" prst="angle"/>
          </a:sp3d>
        </p:spPr>
        <p:txBody>
          <a:bodyPr wrap="none" anchor="ctr">
            <a:normAutofit fontScale="92500" lnSpcReduction="10000"/>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3065" b="0" i="0" u="none" strike="noStrike" kern="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3</a:t>
            </a:r>
          </a:p>
        </p:txBody>
      </p:sp>
      <p:grpSp>
        <p:nvGrpSpPr>
          <p:cNvPr id="42" name="组合 41"/>
          <p:cNvGrpSpPr/>
          <p:nvPr/>
        </p:nvGrpSpPr>
        <p:grpSpPr>
          <a:xfrm>
            <a:off x="972953" y="3830070"/>
            <a:ext cx="2779870" cy="1263873"/>
            <a:chOff x="972953" y="3830070"/>
            <a:chExt cx="2779870" cy="1263873"/>
          </a:xfrm>
        </p:grpSpPr>
        <p:sp>
          <p:nvSpPr>
            <p:cNvPr id="43" name="1"/>
            <p:cNvSpPr/>
            <p:nvPr/>
          </p:nvSpPr>
          <p:spPr bwMode="auto">
            <a:xfrm>
              <a:off x="1046341" y="3830070"/>
              <a:ext cx="581436" cy="396760"/>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rgbClr val="8C0A17"/>
            </a:solidFill>
            <a:ln>
              <a:noFill/>
            </a:ln>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44" name="组合 43"/>
            <p:cNvGrpSpPr/>
            <p:nvPr/>
          </p:nvGrpSpPr>
          <p:grpSpPr>
            <a:xfrm>
              <a:off x="972953" y="3935925"/>
              <a:ext cx="2779870" cy="1158018"/>
              <a:chOff x="2978691" y="2412339"/>
              <a:chExt cx="2779870" cy="1158018"/>
            </a:xfrm>
          </p:grpSpPr>
          <p:sp>
            <p:nvSpPr>
              <p:cNvPr id="45" name="文本框 44"/>
              <p:cNvSpPr txBox="1"/>
              <p:nvPr/>
            </p:nvSpPr>
            <p:spPr>
              <a:xfrm>
                <a:off x="3624780"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defTabSz="4572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46" name="文本框 45"/>
              <p:cNvSpPr txBox="1"/>
              <p:nvPr/>
            </p:nvSpPr>
            <p:spPr>
              <a:xfrm>
                <a:off x="2978691" y="2776293"/>
                <a:ext cx="2351472" cy="794064"/>
              </a:xfrm>
              <a:prstGeom prst="rect">
                <a:avLst/>
              </a:prstGeom>
              <a:noFill/>
            </p:spPr>
            <p:txBody>
              <a:bodyPr wrap="square" rtlCol="0">
                <a:spAutoFit/>
                <a:scene3d>
                  <a:camera prst="orthographicFront"/>
                  <a:lightRig rig="threePt" dir="t"/>
                </a:scene3d>
                <a:sp3d contourW="12700"/>
              </a:bodyPr>
              <a:lstStyle/>
              <a:p>
                <a:pPr marL="0" marR="0" lvl="0" indent="0" defTabSz="457200" eaLnBrk="1" fontAlgn="auto" latinLnBrk="0" hangingPunct="1">
                  <a:lnSpc>
                    <a:spcPct val="114000"/>
                  </a:lnSpc>
                  <a:spcBef>
                    <a:spcPts val="0"/>
                  </a:spcBef>
                  <a:spcAft>
                    <a:spcPts val="0"/>
                  </a:spcAft>
                  <a:buClrTx/>
                  <a:buSzTx/>
                  <a:buFontTx/>
                  <a:buNone/>
                  <a:defRPr/>
                </a:pPr>
                <a:r>
                  <a:rPr kumimoji="0" lang="en-US" altLang="zh-CN" sz="1000" b="0" i="0" u="none" strike="noStrike" kern="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grpSp>
      </p:grpSp>
      <p:grpSp>
        <p:nvGrpSpPr>
          <p:cNvPr id="47" name="组合 46"/>
          <p:cNvGrpSpPr/>
          <p:nvPr/>
        </p:nvGrpSpPr>
        <p:grpSpPr>
          <a:xfrm>
            <a:off x="9115390" y="2328855"/>
            <a:ext cx="2779870" cy="1448354"/>
            <a:chOff x="9115390" y="2328855"/>
            <a:chExt cx="2779870" cy="1448354"/>
          </a:xfrm>
        </p:grpSpPr>
        <p:sp>
          <p:nvSpPr>
            <p:cNvPr id="48" name="1"/>
            <p:cNvSpPr/>
            <p:nvPr/>
          </p:nvSpPr>
          <p:spPr bwMode="auto">
            <a:xfrm>
              <a:off x="9178231" y="2328855"/>
              <a:ext cx="581436" cy="580672"/>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rgbClr val="8C0A17"/>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49" name="组合 48"/>
            <p:cNvGrpSpPr/>
            <p:nvPr/>
          </p:nvGrpSpPr>
          <p:grpSpPr>
            <a:xfrm>
              <a:off x="9115390" y="2619191"/>
              <a:ext cx="2779870" cy="1158018"/>
              <a:chOff x="2978691" y="2412339"/>
              <a:chExt cx="2779870" cy="1158018"/>
            </a:xfrm>
          </p:grpSpPr>
          <p:sp>
            <p:nvSpPr>
              <p:cNvPr id="50" name="文本框 49"/>
              <p:cNvSpPr txBox="1"/>
              <p:nvPr/>
            </p:nvSpPr>
            <p:spPr>
              <a:xfrm>
                <a:off x="3624780"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defTabSz="4572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51" name="文本框 50"/>
              <p:cNvSpPr txBox="1"/>
              <p:nvPr/>
            </p:nvSpPr>
            <p:spPr>
              <a:xfrm>
                <a:off x="2978691" y="2776293"/>
                <a:ext cx="2351472" cy="794064"/>
              </a:xfrm>
              <a:prstGeom prst="rect">
                <a:avLst/>
              </a:prstGeom>
              <a:noFill/>
            </p:spPr>
            <p:txBody>
              <a:bodyPr wrap="square" rtlCol="0">
                <a:spAutoFit/>
                <a:scene3d>
                  <a:camera prst="orthographicFront"/>
                  <a:lightRig rig="threePt" dir="t"/>
                </a:scene3d>
                <a:sp3d contourW="12700"/>
              </a:bodyPr>
              <a:lstStyle/>
              <a:p>
                <a:pPr marL="0" marR="0" lvl="0" indent="0" defTabSz="457200" eaLnBrk="1" fontAlgn="auto" latinLnBrk="0" hangingPunct="1">
                  <a:lnSpc>
                    <a:spcPct val="114000"/>
                  </a:lnSpc>
                  <a:spcBef>
                    <a:spcPts val="0"/>
                  </a:spcBef>
                  <a:spcAft>
                    <a:spcPts val="0"/>
                  </a:spcAft>
                  <a:buClrTx/>
                  <a:buSzTx/>
                  <a:buFontTx/>
                  <a:buNone/>
                  <a:defRPr/>
                </a:pPr>
                <a:r>
                  <a:rPr kumimoji="0" lang="en-US" altLang="zh-CN" sz="1000" b="0" i="0" u="none" strike="noStrike" kern="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grpSp>
      </p:grpSp>
      <p:grpSp>
        <p:nvGrpSpPr>
          <p:cNvPr id="52" name="组合 51"/>
          <p:cNvGrpSpPr/>
          <p:nvPr/>
        </p:nvGrpSpPr>
        <p:grpSpPr>
          <a:xfrm>
            <a:off x="3840786" y="4470919"/>
            <a:ext cx="2839414" cy="957185"/>
            <a:chOff x="3380809" y="2412339"/>
            <a:chExt cx="2839414" cy="957185"/>
          </a:xfrm>
        </p:grpSpPr>
        <p:sp>
          <p:nvSpPr>
            <p:cNvPr id="53" name="文本框 52"/>
            <p:cNvSpPr txBox="1"/>
            <p:nvPr/>
          </p:nvSpPr>
          <p:spPr>
            <a:xfrm>
              <a:off x="3733626" y="2412339"/>
              <a:ext cx="2133781" cy="369332"/>
            </a:xfrm>
            <a:prstGeom prst="rect">
              <a:avLst/>
            </a:prstGeom>
            <a:noFill/>
          </p:spPr>
          <p:txBody>
            <a:bodyPr wrap="square" rtlCol="0">
              <a:spAutoFit/>
              <a:scene3d>
                <a:camera prst="orthographicFront"/>
                <a:lightRig rig="threePt" dir="t"/>
              </a:scene3d>
              <a:sp3d contourW="12700"/>
            </a:bodyPr>
            <a:lstStyle/>
            <a:p>
              <a:pPr algn="ctr" defTabSz="457200">
                <a:defRPr/>
              </a:pPr>
              <a:r>
                <a:rPr lang="zh-CN" altLang="en-US" b="1" dirty="0">
                  <a:solidFill>
                    <a:srgbClr val="000000">
                      <a:lumMod val="75000"/>
                      <a:lumOff val="2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54" name="文本框 53"/>
            <p:cNvSpPr txBox="1"/>
            <p:nvPr/>
          </p:nvSpPr>
          <p:spPr>
            <a:xfrm>
              <a:off x="3380809" y="2750893"/>
              <a:ext cx="2839414" cy="618631"/>
            </a:xfrm>
            <a:prstGeom prst="rect">
              <a:avLst/>
            </a:prstGeom>
            <a:noFill/>
          </p:spPr>
          <p:txBody>
            <a:bodyPr wrap="square" rtlCol="0">
              <a:spAutoFit/>
              <a:scene3d>
                <a:camera prst="orthographicFront"/>
                <a:lightRig rig="threePt" dir="t"/>
              </a:scene3d>
              <a:sp3d contourW="12700"/>
            </a:bodyPr>
            <a:lstStyle/>
            <a:p>
              <a:pPr algn="ctr" defTabSz="457200">
                <a:lnSpc>
                  <a:spcPct val="114000"/>
                </a:lnSpc>
                <a:defRPr/>
              </a:pPr>
              <a:r>
                <a:rPr lang="en-US" altLang="zh-CN" sz="1000" dirty="0">
                  <a:solidFill>
                    <a:srgbClr val="000000">
                      <a:lumMod val="65000"/>
                      <a:lumOff val="3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grpSp>
      <p:grpSp>
        <p:nvGrpSpPr>
          <p:cNvPr id="55" name="组合 54"/>
          <p:cNvGrpSpPr/>
          <p:nvPr/>
        </p:nvGrpSpPr>
        <p:grpSpPr>
          <a:xfrm>
            <a:off x="6804837" y="4877912"/>
            <a:ext cx="2839414" cy="957185"/>
            <a:chOff x="3380809" y="2412339"/>
            <a:chExt cx="2839414" cy="957185"/>
          </a:xfrm>
        </p:grpSpPr>
        <p:sp>
          <p:nvSpPr>
            <p:cNvPr id="56" name="文本框 55"/>
            <p:cNvSpPr txBox="1"/>
            <p:nvPr/>
          </p:nvSpPr>
          <p:spPr>
            <a:xfrm>
              <a:off x="3733626" y="2412339"/>
              <a:ext cx="2133781" cy="369332"/>
            </a:xfrm>
            <a:prstGeom prst="rect">
              <a:avLst/>
            </a:prstGeom>
            <a:noFill/>
          </p:spPr>
          <p:txBody>
            <a:bodyPr wrap="square" rtlCol="0">
              <a:spAutoFit/>
              <a:scene3d>
                <a:camera prst="orthographicFront"/>
                <a:lightRig rig="threePt" dir="t"/>
              </a:scene3d>
              <a:sp3d contourW="12700"/>
            </a:bodyPr>
            <a:lstStyle/>
            <a:p>
              <a:pPr algn="ctr" defTabSz="457200">
                <a:defRPr/>
              </a:pPr>
              <a:r>
                <a:rPr lang="zh-CN" altLang="en-US" b="1" dirty="0">
                  <a:solidFill>
                    <a:srgbClr val="000000">
                      <a:lumMod val="75000"/>
                      <a:lumOff val="2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57" name="文本框 56"/>
            <p:cNvSpPr txBox="1"/>
            <p:nvPr/>
          </p:nvSpPr>
          <p:spPr>
            <a:xfrm>
              <a:off x="3380809" y="2750893"/>
              <a:ext cx="2839414" cy="618631"/>
            </a:xfrm>
            <a:prstGeom prst="rect">
              <a:avLst/>
            </a:prstGeom>
            <a:noFill/>
          </p:spPr>
          <p:txBody>
            <a:bodyPr wrap="square" rtlCol="0">
              <a:spAutoFit/>
              <a:scene3d>
                <a:camera prst="orthographicFront"/>
                <a:lightRig rig="threePt" dir="t"/>
              </a:scene3d>
              <a:sp3d contourW="12700"/>
            </a:bodyPr>
            <a:lstStyle/>
            <a:p>
              <a:pPr algn="ctr" defTabSz="457200">
                <a:lnSpc>
                  <a:spcPct val="114000"/>
                </a:lnSpc>
                <a:defRPr/>
              </a:pPr>
              <a:r>
                <a:rPr lang="en-US" altLang="zh-CN" sz="1000" dirty="0">
                  <a:solidFill>
                    <a:srgbClr val="000000">
                      <a:lumMod val="65000"/>
                      <a:lumOff val="3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grpSp>
      <p:pic>
        <p:nvPicPr>
          <p:cNvPr id="58" name="Picture 57" descr="118-苏州大学-logo.png"/>
          <p:cNvPicPr>
            <a:picLocks noChangeAspect="1"/>
          </p:cNvPicPr>
          <p:nvPr/>
        </p:nvPicPr>
        <p:blipFill>
          <a:blip r:embed="rId4"/>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par>
                                <p:cTn id="10" presetID="53" presetClass="entr" presetSubtype="16" fill="hold" nodeType="with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500"/>
                                        <p:tgtEl>
                                          <p:spTgt spid="35"/>
                                        </p:tgtEl>
                                      </p:cBhvr>
                                    </p:animEffect>
                                  </p:childTnLst>
                                </p:cTn>
                              </p:par>
                              <p:par>
                                <p:cTn id="19" presetID="22" presetClass="entr" presetSubtype="1"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up)">
                                      <p:cBhvr>
                                        <p:cTn id="21" dur="500"/>
                                        <p:tgtEl>
                                          <p:spTgt spid="36"/>
                                        </p:tgtEl>
                                      </p:cBhvr>
                                    </p:animEffect>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1000"/>
                                        <p:tgtEl>
                                          <p:spTgt spid="52"/>
                                        </p:tgtEl>
                                      </p:cBhvr>
                                    </p:animEffect>
                                    <p:anim calcmode="lin" valueType="num">
                                      <p:cBhvr>
                                        <p:cTn id="26" dur="1000" fill="hold"/>
                                        <p:tgtEl>
                                          <p:spTgt spid="52"/>
                                        </p:tgtEl>
                                        <p:attrNameLst>
                                          <p:attrName>ppt_x</p:attrName>
                                        </p:attrNameLst>
                                      </p:cBhvr>
                                      <p:tavLst>
                                        <p:tav tm="0">
                                          <p:val>
                                            <p:strVal val="#ppt_x"/>
                                          </p:val>
                                        </p:tav>
                                        <p:tav tm="100000">
                                          <p:val>
                                            <p:strVal val="#ppt_x"/>
                                          </p:val>
                                        </p:tav>
                                      </p:tavLst>
                                    </p:anim>
                                    <p:anim calcmode="lin" valueType="num">
                                      <p:cBhvr>
                                        <p:cTn id="27" dur="1000" fill="hold"/>
                                        <p:tgtEl>
                                          <p:spTgt spid="52"/>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1000"/>
                                        <p:tgtEl>
                                          <p:spTgt spid="55"/>
                                        </p:tgtEl>
                                      </p:cBhvr>
                                    </p:animEffect>
                                    <p:anim calcmode="lin" valueType="num">
                                      <p:cBhvr>
                                        <p:cTn id="31" dur="1000" fill="hold"/>
                                        <p:tgtEl>
                                          <p:spTgt spid="55"/>
                                        </p:tgtEl>
                                        <p:attrNameLst>
                                          <p:attrName>ppt_x</p:attrName>
                                        </p:attrNameLst>
                                      </p:cBhvr>
                                      <p:tavLst>
                                        <p:tav tm="0">
                                          <p:val>
                                            <p:strVal val="#ppt_x"/>
                                          </p:val>
                                        </p:tav>
                                        <p:tav tm="100000">
                                          <p:val>
                                            <p:strVal val="#ppt_x"/>
                                          </p:val>
                                        </p:tav>
                                      </p:tavLst>
                                    </p:anim>
                                    <p:anim calcmode="lin" valueType="num">
                                      <p:cBhvr>
                                        <p:cTn id="32"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p:cNvSpPr txBox="1"/>
          <p:nvPr/>
        </p:nvSpPr>
        <p:spPr>
          <a:xfrm>
            <a:off x="5110480" y="417660"/>
            <a:ext cx="1971040" cy="667106"/>
          </a:xfrm>
          <a:prstGeom prst="rect">
            <a:avLst/>
          </a:prstGeom>
          <a:noFill/>
        </p:spPr>
        <p:txBody>
          <a:bodyPr wrap="square" rtlCol="0">
            <a:spAutoFit/>
          </a:bodyPr>
          <a:lstStyle/>
          <a:p>
            <a:pPr algn="ctr" defTabSz="1219200"/>
            <a:r>
              <a:rPr lang="zh-CN" altLang="en-US" sz="3735" b="1" dirty="0">
                <a:ln w="6350">
                  <a:noFill/>
                </a:ln>
                <a:solidFill>
                  <a:srgbClr val="9D0B1A"/>
                </a:solidFill>
                <a:latin typeface="思源黑体 Light" panose="020B0300000000000000" pitchFamily="34" charset="-122"/>
                <a:ea typeface="思源黑体 CN Light" panose="020B0300000000000000" pitchFamily="34" charset="-122"/>
                <a:sym typeface="思源黑体 Light" panose="020B0300000000000000" pitchFamily="34" charset="-122"/>
              </a:rPr>
              <a:t>目  录</a:t>
            </a:r>
            <a:endParaRPr lang="en-US" altLang="zh-CN" sz="3735" b="1" dirty="0">
              <a:ln w="6350">
                <a:noFill/>
              </a:ln>
              <a:solidFill>
                <a:srgbClr val="1D69A3"/>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2" name="组合 1"/>
          <p:cNvGrpSpPr/>
          <p:nvPr/>
        </p:nvGrpSpPr>
        <p:grpSpPr>
          <a:xfrm>
            <a:off x="696685" y="3429000"/>
            <a:ext cx="2016723" cy="2527653"/>
            <a:chOff x="522514" y="3027330"/>
            <a:chExt cx="1512542" cy="1440160"/>
          </a:xfrm>
        </p:grpSpPr>
        <p:sp>
          <p:nvSpPr>
            <p:cNvPr id="54" name="矩形 53"/>
            <p:cNvSpPr/>
            <p:nvPr/>
          </p:nvSpPr>
          <p:spPr>
            <a:xfrm>
              <a:off x="522514" y="3027330"/>
              <a:ext cx="1512542" cy="1440160"/>
            </a:xfrm>
            <a:prstGeom prst="rect">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cxnSp>
          <p:nvCxnSpPr>
            <p:cNvPr id="55" name="直接连接符 54"/>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69" name="Freeform 9"/>
          <p:cNvSpPr>
            <a:spLocks noEditPoints="1"/>
          </p:cNvSpPr>
          <p:nvPr/>
        </p:nvSpPr>
        <p:spPr bwMode="auto">
          <a:xfrm>
            <a:off x="10241908" y="2773623"/>
            <a:ext cx="507312" cy="330552"/>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C50E20"/>
          </a:solidFill>
          <a:ln>
            <a:noFill/>
          </a:ln>
        </p:spPr>
        <p:txBody>
          <a:bodyPr vert="horz" wrap="square" lIns="121920" tIns="60960" rIns="121920" bIns="60960" numCol="1" anchor="t" anchorCtr="0" compatLnSpc="1"/>
          <a:lstStyle/>
          <a:p>
            <a:pPr defTabSz="1219200"/>
            <a:endParaRPr lang="zh-CN" altLang="en-US" sz="2400">
              <a:solidFill>
                <a:srgbClr val="333333"/>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0" name="Freeform 10"/>
          <p:cNvSpPr>
            <a:spLocks noEditPoints="1"/>
          </p:cNvSpPr>
          <p:nvPr/>
        </p:nvSpPr>
        <p:spPr bwMode="auto">
          <a:xfrm>
            <a:off x="3733390" y="2750331"/>
            <a:ext cx="382485" cy="383483"/>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57060E"/>
          </a:solidFill>
          <a:ln>
            <a:noFill/>
          </a:ln>
        </p:spPr>
        <p:txBody>
          <a:bodyPr vert="horz" wrap="square" lIns="121920" tIns="60960" rIns="121920" bIns="60960" numCol="1" anchor="t" anchorCtr="0" compatLnSpc="1"/>
          <a:lstStyle/>
          <a:p>
            <a:pPr defTabSz="1219200"/>
            <a:endParaRPr lang="zh-CN" altLang="en-US" sz="2400">
              <a:solidFill>
                <a:srgbClr val="333333"/>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1" name="Freeform 11"/>
          <p:cNvSpPr>
            <a:spLocks noEditPoints="1"/>
          </p:cNvSpPr>
          <p:nvPr/>
        </p:nvSpPr>
        <p:spPr bwMode="auto">
          <a:xfrm>
            <a:off x="8113019" y="2729123"/>
            <a:ext cx="328557" cy="417435"/>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57060E"/>
          </a:solidFill>
          <a:ln>
            <a:noFill/>
          </a:ln>
        </p:spPr>
        <p:txBody>
          <a:bodyPr vert="horz" wrap="square" lIns="121920" tIns="60960" rIns="121920" bIns="60960" numCol="1" anchor="t" anchorCtr="0" compatLnSpc="1"/>
          <a:lstStyle/>
          <a:p>
            <a:pPr defTabSz="1219200"/>
            <a:endParaRPr lang="zh-CN" altLang="en-US" sz="2400">
              <a:solidFill>
                <a:srgbClr val="333333"/>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2" name="Freeform 12"/>
          <p:cNvSpPr>
            <a:spLocks noEditPoints="1"/>
          </p:cNvSpPr>
          <p:nvPr/>
        </p:nvSpPr>
        <p:spPr bwMode="auto">
          <a:xfrm>
            <a:off x="5953194" y="2733676"/>
            <a:ext cx="285613" cy="410445"/>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C50E20"/>
          </a:solidFill>
          <a:ln>
            <a:noFill/>
          </a:ln>
        </p:spPr>
        <p:txBody>
          <a:bodyPr vert="horz" wrap="square" lIns="121920" tIns="60960" rIns="121920" bIns="60960" numCol="1" anchor="t" anchorCtr="0" compatLnSpc="1"/>
          <a:lstStyle/>
          <a:p>
            <a:pPr defTabSz="1219200"/>
            <a:endParaRPr lang="zh-CN" altLang="en-US" sz="2400">
              <a:solidFill>
                <a:srgbClr val="333333"/>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3" name="Freeform 13"/>
          <p:cNvSpPr>
            <a:spLocks noEditPoints="1"/>
          </p:cNvSpPr>
          <p:nvPr/>
        </p:nvSpPr>
        <p:spPr bwMode="auto">
          <a:xfrm>
            <a:off x="1466964" y="2745660"/>
            <a:ext cx="465373" cy="386477"/>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C50E20"/>
          </a:solidFill>
          <a:ln>
            <a:noFill/>
          </a:ln>
        </p:spPr>
        <p:txBody>
          <a:bodyPr vert="horz" wrap="square" lIns="121920" tIns="60960" rIns="121920" bIns="60960" numCol="1" anchor="t" anchorCtr="0" compatLnSpc="1"/>
          <a:lstStyle/>
          <a:p>
            <a:pPr defTabSz="1219200"/>
            <a:endParaRPr lang="zh-CN" altLang="en-US" sz="2400">
              <a:solidFill>
                <a:srgbClr val="333333"/>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74" name="组合 73"/>
          <p:cNvGrpSpPr/>
          <p:nvPr/>
        </p:nvGrpSpPr>
        <p:grpSpPr>
          <a:xfrm>
            <a:off x="2889552" y="3429000"/>
            <a:ext cx="2016723" cy="2527653"/>
            <a:chOff x="522514" y="3027330"/>
            <a:chExt cx="1512542" cy="1440160"/>
          </a:xfrm>
        </p:grpSpPr>
        <p:sp>
          <p:nvSpPr>
            <p:cNvPr id="75" name="矩形 74"/>
            <p:cNvSpPr/>
            <p:nvPr/>
          </p:nvSpPr>
          <p:spPr>
            <a:xfrm>
              <a:off x="522514" y="3027330"/>
              <a:ext cx="1512542" cy="1440160"/>
            </a:xfrm>
            <a:prstGeom prst="rect">
              <a:avLst/>
            </a:prstGeom>
            <a:solidFill>
              <a:srgbClr val="C50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cxnSp>
          <p:nvCxnSpPr>
            <p:cNvPr id="76" name="直接连接符 75"/>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77" name="组合 76"/>
          <p:cNvGrpSpPr/>
          <p:nvPr/>
        </p:nvGrpSpPr>
        <p:grpSpPr>
          <a:xfrm>
            <a:off x="5090885" y="3429000"/>
            <a:ext cx="2016723" cy="2527653"/>
            <a:chOff x="522514" y="3027330"/>
            <a:chExt cx="1512542" cy="1440160"/>
          </a:xfrm>
        </p:grpSpPr>
        <p:sp>
          <p:nvSpPr>
            <p:cNvPr id="78" name="矩形 77"/>
            <p:cNvSpPr/>
            <p:nvPr/>
          </p:nvSpPr>
          <p:spPr>
            <a:xfrm>
              <a:off x="522514" y="3027330"/>
              <a:ext cx="1512542" cy="1440160"/>
            </a:xfrm>
            <a:prstGeom prst="rect">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cxnSp>
          <p:nvCxnSpPr>
            <p:cNvPr id="79" name="直接连接符 78"/>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7300685" y="3429000"/>
            <a:ext cx="2016723" cy="2527653"/>
            <a:chOff x="522514" y="3027330"/>
            <a:chExt cx="1512542" cy="1440160"/>
          </a:xfrm>
        </p:grpSpPr>
        <p:sp>
          <p:nvSpPr>
            <p:cNvPr id="81" name="矩形 80"/>
            <p:cNvSpPr/>
            <p:nvPr/>
          </p:nvSpPr>
          <p:spPr>
            <a:xfrm>
              <a:off x="522514" y="3027330"/>
              <a:ext cx="1512542" cy="1440160"/>
            </a:xfrm>
            <a:prstGeom prst="rect">
              <a:avLst/>
            </a:prstGeom>
            <a:solidFill>
              <a:srgbClr val="C50E2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cxnSp>
          <p:nvCxnSpPr>
            <p:cNvPr id="82" name="直接连接符 81"/>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9493552" y="3429000"/>
            <a:ext cx="2016723" cy="2527653"/>
            <a:chOff x="522514" y="3027330"/>
            <a:chExt cx="1512542" cy="1440160"/>
          </a:xfrm>
        </p:grpSpPr>
        <p:sp>
          <p:nvSpPr>
            <p:cNvPr id="84" name="矩形 83"/>
            <p:cNvSpPr/>
            <p:nvPr/>
          </p:nvSpPr>
          <p:spPr>
            <a:xfrm>
              <a:off x="522514" y="3027330"/>
              <a:ext cx="1512542" cy="1440160"/>
            </a:xfrm>
            <a:prstGeom prst="rect">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cxnSp>
          <p:nvCxnSpPr>
            <p:cNvPr id="85" name="直接连接符 84"/>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59" name="矩形 58"/>
          <p:cNvSpPr/>
          <p:nvPr/>
        </p:nvSpPr>
        <p:spPr>
          <a:xfrm>
            <a:off x="5489102" y="4149053"/>
            <a:ext cx="1213794" cy="1285993"/>
          </a:xfrm>
          <a:prstGeom prst="rect">
            <a:avLst/>
          </a:prstGeom>
        </p:spPr>
        <p:txBody>
          <a:bodyPr wrap="none">
            <a:spAutoFit/>
          </a:bodyPr>
          <a:lstStyle/>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关键技术</a:t>
            </a: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实践难点</a:t>
            </a: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市场调研分析</a:t>
            </a: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案例对比分析</a:t>
            </a:r>
          </a:p>
        </p:txBody>
      </p:sp>
      <p:sp>
        <p:nvSpPr>
          <p:cNvPr id="60" name="矩形 59"/>
          <p:cNvSpPr/>
          <p:nvPr/>
        </p:nvSpPr>
        <p:spPr>
          <a:xfrm>
            <a:off x="3028226" y="4149053"/>
            <a:ext cx="1728358" cy="978281"/>
          </a:xfrm>
          <a:prstGeom prst="rect">
            <a:avLst/>
          </a:prstGeom>
        </p:spPr>
        <p:txBody>
          <a:bodyPr wrap="none">
            <a:spAutoFit/>
          </a:bodyPr>
          <a:lstStyle/>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研究思路</a:t>
            </a: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研究方法</a:t>
            </a: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研究方案可行性说明</a:t>
            </a:r>
          </a:p>
        </p:txBody>
      </p:sp>
      <p:sp>
        <p:nvSpPr>
          <p:cNvPr id="61" name="矩形 60"/>
          <p:cNvSpPr/>
          <p:nvPr/>
        </p:nvSpPr>
        <p:spPr>
          <a:xfrm>
            <a:off x="824634" y="4149052"/>
            <a:ext cx="1728358" cy="1593706"/>
          </a:xfrm>
          <a:prstGeom prst="rect">
            <a:avLst/>
          </a:prstGeom>
        </p:spPr>
        <p:txBody>
          <a:bodyPr wrap="none">
            <a:spAutoFit/>
          </a:bodyPr>
          <a:lstStyle/>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选题背景</a:t>
            </a: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研究意义</a:t>
            </a: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国内外相关研究综述</a:t>
            </a: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理论基础与文献综述</a:t>
            </a: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主要贡献与创新</a:t>
            </a:r>
          </a:p>
        </p:txBody>
      </p:sp>
      <p:sp>
        <p:nvSpPr>
          <p:cNvPr id="62" name="矩形 61"/>
          <p:cNvSpPr/>
          <p:nvPr/>
        </p:nvSpPr>
        <p:spPr>
          <a:xfrm>
            <a:off x="9991074" y="4149053"/>
            <a:ext cx="1042273" cy="1285993"/>
          </a:xfrm>
          <a:prstGeom prst="rect">
            <a:avLst/>
          </a:prstGeom>
        </p:spPr>
        <p:txBody>
          <a:bodyPr wrap="none">
            <a:spAutoFit/>
          </a:bodyPr>
          <a:lstStyle/>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问题评估</a:t>
            </a:r>
            <a:endParaRPr lang="en-US" altLang="zh-CN"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相关对策</a:t>
            </a:r>
            <a:endParaRPr lang="en-US" altLang="zh-CN"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研究总结</a:t>
            </a:r>
            <a:endParaRPr lang="en-US" altLang="zh-CN"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成绩与思考</a:t>
            </a:r>
          </a:p>
        </p:txBody>
      </p:sp>
      <p:sp>
        <p:nvSpPr>
          <p:cNvPr id="63" name="矩形 62"/>
          <p:cNvSpPr/>
          <p:nvPr/>
        </p:nvSpPr>
        <p:spPr>
          <a:xfrm>
            <a:off x="7873243" y="4149053"/>
            <a:ext cx="870751" cy="978281"/>
          </a:xfrm>
          <a:prstGeom prst="rect">
            <a:avLst/>
          </a:prstGeom>
        </p:spPr>
        <p:txBody>
          <a:bodyPr wrap="none">
            <a:spAutoFit/>
          </a:bodyPr>
          <a:lstStyle/>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研究目标</a:t>
            </a:r>
            <a:endParaRPr lang="en-US" altLang="zh-CN"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成果形式</a:t>
            </a:r>
            <a:endParaRPr lang="en-US" altLang="zh-CN"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a:p>
            <a:pPr algn="ctr" defTabSz="1219200">
              <a:lnSpc>
                <a:spcPct val="150000"/>
              </a:lnSpc>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应用前景</a:t>
            </a:r>
            <a:endParaRPr lang="en-US" altLang="zh-CN"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4" name="矩形 63"/>
          <p:cNvSpPr/>
          <p:nvPr/>
        </p:nvSpPr>
        <p:spPr>
          <a:xfrm>
            <a:off x="5058695" y="3556386"/>
            <a:ext cx="2074607" cy="338554"/>
          </a:xfrm>
          <a:prstGeom prst="rect">
            <a:avLst/>
          </a:prstGeom>
        </p:spPr>
        <p:txBody>
          <a:bodyPr wrap="none">
            <a:spAutoFit/>
          </a:bodyPr>
          <a:lstStyle/>
          <a:p>
            <a:pPr algn="ctr" defTabSz="1219200"/>
            <a:r>
              <a:rPr lang="zh-CN" altLang="en-US" sz="1600" b="1"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关键技术与实践难点</a:t>
            </a:r>
          </a:p>
        </p:txBody>
      </p:sp>
      <p:sp>
        <p:nvSpPr>
          <p:cNvPr id="65" name="矩形 64"/>
          <p:cNvSpPr/>
          <p:nvPr/>
        </p:nvSpPr>
        <p:spPr>
          <a:xfrm>
            <a:off x="3065098" y="3556386"/>
            <a:ext cx="1654620" cy="338554"/>
          </a:xfrm>
          <a:prstGeom prst="rect">
            <a:avLst/>
          </a:prstGeom>
        </p:spPr>
        <p:txBody>
          <a:bodyPr wrap="none">
            <a:spAutoFit/>
          </a:bodyPr>
          <a:lstStyle/>
          <a:p>
            <a:pPr algn="ctr" defTabSz="1219200"/>
            <a:r>
              <a:rPr lang="zh-CN" altLang="en-US" sz="1600" b="1"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研究思路与方法</a:t>
            </a:r>
          </a:p>
        </p:txBody>
      </p:sp>
      <p:sp>
        <p:nvSpPr>
          <p:cNvPr id="66" name="矩形 65"/>
          <p:cNvSpPr/>
          <p:nvPr/>
        </p:nvSpPr>
        <p:spPr>
          <a:xfrm>
            <a:off x="930036" y="3556386"/>
            <a:ext cx="1517560" cy="338554"/>
          </a:xfrm>
          <a:prstGeom prst="rect">
            <a:avLst/>
          </a:prstGeom>
        </p:spPr>
        <p:txBody>
          <a:bodyPr wrap="square">
            <a:spAutoFit/>
          </a:bodyPr>
          <a:lstStyle/>
          <a:p>
            <a:pPr algn="ctr" defTabSz="1219200"/>
            <a:r>
              <a:rPr lang="zh-CN" altLang="en-US" sz="1600" b="1"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绪论</a:t>
            </a:r>
          </a:p>
        </p:txBody>
      </p:sp>
      <p:sp>
        <p:nvSpPr>
          <p:cNvPr id="67" name="矩形 66"/>
          <p:cNvSpPr/>
          <p:nvPr/>
        </p:nvSpPr>
        <p:spPr>
          <a:xfrm>
            <a:off x="9474907" y="3556386"/>
            <a:ext cx="2074607" cy="338554"/>
          </a:xfrm>
          <a:prstGeom prst="rect">
            <a:avLst/>
          </a:prstGeom>
        </p:spPr>
        <p:txBody>
          <a:bodyPr wrap="none">
            <a:spAutoFit/>
          </a:bodyPr>
          <a:lstStyle/>
          <a:p>
            <a:pPr algn="ctr" defTabSz="1219200"/>
            <a:r>
              <a:rPr lang="zh-CN" altLang="en-US" sz="1600" b="1"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相关建议与论文总结</a:t>
            </a:r>
          </a:p>
        </p:txBody>
      </p:sp>
      <p:sp>
        <p:nvSpPr>
          <p:cNvPr id="68" name="矩形 67"/>
          <p:cNvSpPr/>
          <p:nvPr/>
        </p:nvSpPr>
        <p:spPr>
          <a:xfrm>
            <a:off x="7481310" y="3556386"/>
            <a:ext cx="1654620" cy="338554"/>
          </a:xfrm>
          <a:prstGeom prst="rect">
            <a:avLst/>
          </a:prstGeom>
        </p:spPr>
        <p:txBody>
          <a:bodyPr wrap="none">
            <a:spAutoFit/>
          </a:bodyPr>
          <a:lstStyle/>
          <a:p>
            <a:pPr algn="ctr" defTabSz="1219200"/>
            <a:r>
              <a:rPr lang="zh-CN" altLang="en-US" sz="1600" b="1"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研究成果与应用</a:t>
            </a:r>
          </a:p>
        </p:txBody>
      </p:sp>
      <p:grpSp>
        <p:nvGrpSpPr>
          <p:cNvPr id="3" name="组合 2"/>
          <p:cNvGrpSpPr/>
          <p:nvPr/>
        </p:nvGrpSpPr>
        <p:grpSpPr>
          <a:xfrm>
            <a:off x="3871951" y="1412675"/>
            <a:ext cx="4448098" cy="76585"/>
            <a:chOff x="4813681" y="1412675"/>
            <a:chExt cx="4448098" cy="76585"/>
          </a:xfrm>
        </p:grpSpPr>
        <p:sp>
          <p:nvSpPr>
            <p:cNvPr id="38" name="矩形 37"/>
            <p:cNvSpPr/>
            <p:nvPr/>
          </p:nvSpPr>
          <p:spPr>
            <a:xfrm>
              <a:off x="4813681" y="1412675"/>
              <a:ext cx="1139513" cy="76579"/>
            </a:xfrm>
            <a:prstGeom prst="rect">
              <a:avLst/>
            </a:prstGeom>
            <a:solidFill>
              <a:srgbClr val="8C0A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9" name="矩形 38"/>
            <p:cNvSpPr/>
            <p:nvPr/>
          </p:nvSpPr>
          <p:spPr>
            <a:xfrm>
              <a:off x="5898217" y="1412676"/>
              <a:ext cx="1139513" cy="76584"/>
            </a:xfrm>
            <a:prstGeom prst="rect">
              <a:avLst/>
            </a:prstGeom>
            <a:solidFill>
              <a:srgbClr val="C50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0" name="矩形 39"/>
            <p:cNvSpPr/>
            <p:nvPr/>
          </p:nvSpPr>
          <p:spPr>
            <a:xfrm>
              <a:off x="7037730" y="1412675"/>
              <a:ext cx="1139513" cy="76579"/>
            </a:xfrm>
            <a:prstGeom prst="rect">
              <a:avLst/>
            </a:prstGeom>
            <a:solidFill>
              <a:srgbClr val="8C0A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1" name="矩形 40"/>
            <p:cNvSpPr/>
            <p:nvPr/>
          </p:nvSpPr>
          <p:spPr>
            <a:xfrm>
              <a:off x="8122266" y="1412676"/>
              <a:ext cx="1139513" cy="76584"/>
            </a:xfrm>
            <a:prstGeom prst="rect">
              <a:avLst/>
            </a:prstGeom>
            <a:solidFill>
              <a:srgbClr val="C50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sp>
        <p:nvSpPr>
          <p:cNvPr id="4" name="文本框 3">
            <a:extLst>
              <a:ext uri="{FF2B5EF4-FFF2-40B4-BE49-F238E27FC236}">
                <a16:creationId xmlns:a16="http://schemas.microsoft.com/office/drawing/2014/main" id="{2A9AFC7F-0795-5DDF-8940-5CEA22057144}"/>
              </a:ext>
            </a:extLst>
          </p:cNvPr>
          <p:cNvSpPr txBox="1"/>
          <p:nvPr/>
        </p:nvSpPr>
        <p:spPr>
          <a:xfrm>
            <a:off x="5384136" y="1022404"/>
            <a:ext cx="1423724" cy="646331"/>
          </a:xfrm>
          <a:prstGeom prst="rect">
            <a:avLst/>
          </a:prstGeom>
          <a:noFill/>
        </p:spPr>
        <p:txBody>
          <a:bodyPr wrap="none" rtlCol="0">
            <a:spAutoFit/>
          </a:bodyPr>
          <a:lstStyle/>
          <a:p>
            <a:r>
              <a:rPr lang="en-US" altLang="zh-CN" sz="1800" dirty="0">
                <a:ln w="6350">
                  <a:noFill/>
                </a:ln>
                <a:solidFill>
                  <a:srgbClr val="333333">
                    <a:lumMod val="50000"/>
                    <a:lumOff val="50000"/>
                  </a:srgbClr>
                </a:solidFill>
                <a:latin typeface="思源黑体 Light" panose="020B0300000000000000" pitchFamily="34" charset="-122"/>
                <a:ea typeface="思源黑体 CN Light" panose="020B0300000000000000" pitchFamily="34" charset="-122"/>
                <a:cs typeface="Arial" panose="020B0604020202020204" pitchFamily="34" charset="0"/>
                <a:sym typeface="思源黑体 Light" panose="020B0300000000000000" pitchFamily="34" charset="-122"/>
              </a:rPr>
              <a:t>CONTENTS</a:t>
            </a:r>
            <a:endParaRPr lang="zh-CN" altLang="en-US" sz="1800" dirty="0">
              <a:ln w="6350">
                <a:noFill/>
              </a:ln>
              <a:solidFill>
                <a:srgbClr val="333333">
                  <a:lumMod val="50000"/>
                  <a:lumOff val="50000"/>
                </a:srgbClr>
              </a:solidFill>
              <a:latin typeface="思源黑体 Light" panose="020B0300000000000000" pitchFamily="34" charset="-122"/>
              <a:ea typeface="思源黑体 CN Light" panose="020B0300000000000000" pitchFamily="34" charset="-122"/>
              <a:cs typeface="Arial" panose="020B0604020202020204" pitchFamily="34" charset="0"/>
              <a:sym typeface="思源黑体 Light" panose="020B0300000000000000" pitchFamily="34" charset="-122"/>
            </a:endParaRP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500"/>
                                        <p:tgtEl>
                                          <p:spTgt spid="65"/>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fade">
                                      <p:cBhvr>
                                        <p:cTn id="44" dur="500"/>
                                        <p:tgtEl>
                                          <p:spTgt spid="72"/>
                                        </p:tgtEl>
                                      </p:cBhvr>
                                    </p:animEffect>
                                  </p:childTnLst>
                                </p:cTn>
                              </p:par>
                              <p:par>
                                <p:cTn id="45" presetID="10"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500"/>
                                        <p:tgtEl>
                                          <p:spTgt spid="7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500"/>
                                        <p:tgtEl>
                                          <p:spTgt spid="5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500"/>
                                        <p:tgtEl>
                                          <p:spTgt spid="64"/>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childTnLst>
                                </p:cTn>
                              </p:par>
                              <p:par>
                                <p:cTn id="58" presetID="10" presetClass="entr" presetSubtype="0" fill="hold"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fade">
                                      <p:cBhvr>
                                        <p:cTn id="60" dur="500"/>
                                        <p:tgtEl>
                                          <p:spTgt spid="8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fade">
                                      <p:cBhvr>
                                        <p:cTn id="63" dur="500"/>
                                        <p:tgtEl>
                                          <p:spTgt spid="6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500"/>
                                        <p:tgtEl>
                                          <p:spTgt spid="68"/>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500"/>
                                        <p:tgtEl>
                                          <p:spTgt spid="69"/>
                                        </p:tgtEl>
                                      </p:cBhvr>
                                    </p:animEffect>
                                  </p:childTnLst>
                                </p:cTn>
                              </p:par>
                              <p:par>
                                <p:cTn id="71" presetID="10" presetClass="entr" presetSubtype="0" fill="hold" nodeType="with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fade">
                                      <p:cBhvr>
                                        <p:cTn id="73" dur="500"/>
                                        <p:tgtEl>
                                          <p:spTgt spid="8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69" grpId="0" animBg="1"/>
      <p:bldP spid="70" grpId="0" animBg="1"/>
      <p:bldP spid="71" grpId="0" animBg="1"/>
      <p:bldP spid="72" grpId="0" animBg="1"/>
      <p:bldP spid="73" grpId="0" animBg="1"/>
      <p:bldP spid="59" grpId="0"/>
      <p:bldP spid="60" grpId="0"/>
      <p:bldP spid="61" grpId="0"/>
      <p:bldP spid="62" grpId="0"/>
      <p:bldP spid="63" grpId="0"/>
      <p:bldP spid="64" grpId="0"/>
      <p:bldP spid="65" grpId="0"/>
      <p:bldP spid="66" grpId="0"/>
      <p:bldP spid="67" grpId="0"/>
      <p:bldP spid="6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p:cNvSpPr txBox="1"/>
          <p:nvPr/>
        </p:nvSpPr>
        <p:spPr>
          <a:xfrm>
            <a:off x="0" y="528638"/>
            <a:ext cx="4691063" cy="6492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p>
        </p:txBody>
      </p:sp>
      <p:sp>
        <p:nvSpPr>
          <p:cNvPr id="21" name="五边形 8"/>
          <p:cNvSpPr>
            <a:spLocks noChangeArrowheads="1"/>
          </p:cNvSpPr>
          <p:nvPr/>
        </p:nvSpPr>
        <p:spPr bwMode="auto">
          <a:xfrm>
            <a:off x="0" y="501650"/>
            <a:ext cx="4691063" cy="661988"/>
          </a:xfrm>
          <a:prstGeom prst="homePlate">
            <a:avLst>
              <a:gd name="adj" fmla="val 45226"/>
            </a:avLst>
          </a:prstGeom>
          <a:solidFill>
            <a:srgbClr val="8C0A17"/>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2" name="燕尾形 9"/>
          <p:cNvSpPr>
            <a:spLocks noChangeArrowheads="1"/>
          </p:cNvSpPr>
          <p:nvPr/>
        </p:nvSpPr>
        <p:spPr bwMode="auto">
          <a:xfrm>
            <a:off x="187325" y="639763"/>
            <a:ext cx="312738" cy="384175"/>
          </a:xfrm>
          <a:prstGeom prst="chevron">
            <a:avLst>
              <a:gd name="adj" fmla="val 50000"/>
            </a:avLst>
          </a:prstGeom>
          <a:solidFill>
            <a:srgbClr val="D40F23"/>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3"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4" name="文本框 23"/>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 name="矩形 6"/>
          <p:cNvSpPr/>
          <p:nvPr/>
        </p:nvSpPr>
        <p:spPr>
          <a:xfrm>
            <a:off x="1435842" y="5030520"/>
            <a:ext cx="9939057" cy="532453"/>
          </a:xfrm>
          <a:prstGeom prst="rect">
            <a:avLst/>
          </a:prstGeom>
          <a:noFill/>
        </p:spPr>
        <p:txBody>
          <a:bodyPr wrap="square" rtlCol="0">
            <a:spAutoFit/>
          </a:bodyPr>
          <a:lstStyle/>
          <a:p>
            <a:pPr defTabSz="457200">
              <a:lnSpc>
                <a:spcPct val="130000"/>
              </a:lnSpc>
              <a:defRPr/>
            </a:pPr>
            <a:r>
              <a:rPr lang="zh-CN" altLang="en-US" sz="1100" spc="100" dirty="0">
                <a:solidFill>
                  <a:srgbClr val="5F5F5F"/>
                </a:solidFill>
                <a:latin typeface="思源黑体 Light" panose="020B0300000000000000" pitchFamily="34" charset="-122"/>
                <a:ea typeface="思源黑体 CN Light" panose="020B0300000000000000" pitchFamily="34" charset="-122"/>
                <a:sym typeface="思源黑体 Light" panose="020B0300000000000000" pitchFamily="34" charset="-122"/>
              </a:rPr>
              <a:t>输入需要编辑的内容，内容可以简洁表达，使用关键词。输入需要编辑的内容，内容可以简洁表达，使用关键词。输入需要编辑的内容，内容可以简洁表达，使用关键词。输入需要编辑的内容，内容可以简洁表达，使用关键词。输入需要编辑的内容，内容可以简洁表达，使用关键词。</a:t>
            </a:r>
          </a:p>
        </p:txBody>
      </p:sp>
      <p:grpSp>
        <p:nvGrpSpPr>
          <p:cNvPr id="8" name="组合 7"/>
          <p:cNvGrpSpPr/>
          <p:nvPr/>
        </p:nvGrpSpPr>
        <p:grpSpPr>
          <a:xfrm>
            <a:off x="4212919" y="2359150"/>
            <a:ext cx="1469036" cy="1469036"/>
            <a:chOff x="4212919" y="2359150"/>
            <a:chExt cx="1469036" cy="1469036"/>
          </a:xfrm>
        </p:grpSpPr>
        <p:sp>
          <p:nvSpPr>
            <p:cNvPr id="9" name="椭圆 8"/>
            <p:cNvSpPr/>
            <p:nvPr/>
          </p:nvSpPr>
          <p:spPr>
            <a:xfrm>
              <a:off x="4212919" y="2359150"/>
              <a:ext cx="1469036" cy="1469036"/>
            </a:xfrm>
            <a:prstGeom prst="ellipse">
              <a:avLst/>
            </a:prstGeom>
            <a:solidFill>
              <a:srgbClr val="57060E"/>
            </a:solidFill>
            <a:ln w="12700" cap="flat" cmpd="sng" algn="ctr">
              <a:solidFill>
                <a:srgbClr val="C8C8C8"/>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0" name="Freeform 22"/>
            <p:cNvSpPr>
              <a:spLocks noEditPoints="1"/>
            </p:cNvSpPr>
            <p:nvPr/>
          </p:nvSpPr>
          <p:spPr bwMode="auto">
            <a:xfrm>
              <a:off x="4722324" y="2920756"/>
              <a:ext cx="450225" cy="324473"/>
            </a:xfrm>
            <a:custGeom>
              <a:avLst/>
              <a:gdLst>
                <a:gd name="T0" fmla="*/ 298 w 368"/>
                <a:gd name="T1" fmla="*/ 94 h 265"/>
                <a:gd name="T2" fmla="*/ 196 w 368"/>
                <a:gd name="T3" fmla="*/ 0 h 265"/>
                <a:gd name="T4" fmla="*/ 102 w 368"/>
                <a:gd name="T5" fmla="*/ 60 h 265"/>
                <a:gd name="T6" fmla="*/ 86 w 368"/>
                <a:gd name="T7" fmla="*/ 58 h 265"/>
                <a:gd name="T8" fmla="*/ 35 w 368"/>
                <a:gd name="T9" fmla="*/ 109 h 265"/>
                <a:gd name="T10" fmla="*/ 37 w 368"/>
                <a:gd name="T11" fmla="*/ 126 h 265"/>
                <a:gd name="T12" fmla="*/ 0 w 368"/>
                <a:gd name="T13" fmla="*/ 190 h 265"/>
                <a:gd name="T14" fmla="*/ 75 w 368"/>
                <a:gd name="T15" fmla="*/ 265 h 265"/>
                <a:gd name="T16" fmla="*/ 75 w 368"/>
                <a:gd name="T17" fmla="*/ 265 h 265"/>
                <a:gd name="T18" fmla="*/ 282 w 368"/>
                <a:gd name="T19" fmla="*/ 265 h 265"/>
                <a:gd name="T20" fmla="*/ 282 w 368"/>
                <a:gd name="T21" fmla="*/ 265 h 265"/>
                <a:gd name="T22" fmla="*/ 368 w 368"/>
                <a:gd name="T23" fmla="*/ 178 h 265"/>
                <a:gd name="T24" fmla="*/ 298 w 368"/>
                <a:gd name="T25" fmla="*/ 94 h 265"/>
                <a:gd name="T26" fmla="*/ 282 w 368"/>
                <a:gd name="T27" fmla="*/ 242 h 265"/>
                <a:gd name="T28" fmla="*/ 282 w 368"/>
                <a:gd name="T29" fmla="*/ 242 h 265"/>
                <a:gd name="T30" fmla="*/ 75 w 368"/>
                <a:gd name="T31" fmla="*/ 242 h 265"/>
                <a:gd name="T32" fmla="*/ 23 w 368"/>
                <a:gd name="T33" fmla="*/ 190 h 265"/>
                <a:gd name="T34" fmla="*/ 49 w 368"/>
                <a:gd name="T35" fmla="*/ 145 h 265"/>
                <a:gd name="T36" fmla="*/ 59 w 368"/>
                <a:gd name="T37" fmla="*/ 118 h 265"/>
                <a:gd name="T38" fmla="*/ 58 w 368"/>
                <a:gd name="T39" fmla="*/ 109 h 265"/>
                <a:gd name="T40" fmla="*/ 86 w 368"/>
                <a:gd name="T41" fmla="*/ 81 h 265"/>
                <a:gd name="T42" fmla="*/ 102 w 368"/>
                <a:gd name="T43" fmla="*/ 83 h 265"/>
                <a:gd name="T44" fmla="*/ 123 w 368"/>
                <a:gd name="T45" fmla="*/ 70 h 265"/>
                <a:gd name="T46" fmla="*/ 196 w 368"/>
                <a:gd name="T47" fmla="*/ 23 h 265"/>
                <a:gd name="T48" fmla="*/ 275 w 368"/>
                <a:gd name="T49" fmla="*/ 96 h 265"/>
                <a:gd name="T50" fmla="*/ 294 w 368"/>
                <a:gd name="T51" fmla="*/ 116 h 265"/>
                <a:gd name="T52" fmla="*/ 345 w 368"/>
                <a:gd name="T53" fmla="*/ 178 h 265"/>
                <a:gd name="T54" fmla="*/ 282 w 368"/>
                <a:gd name="T55" fmla="*/ 24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8" h="265">
                  <a:moveTo>
                    <a:pt x="298" y="94"/>
                  </a:moveTo>
                  <a:cubicBezTo>
                    <a:pt x="293" y="41"/>
                    <a:pt x="250" y="0"/>
                    <a:pt x="196" y="0"/>
                  </a:cubicBezTo>
                  <a:cubicBezTo>
                    <a:pt x="154" y="0"/>
                    <a:pt x="118" y="25"/>
                    <a:pt x="102" y="60"/>
                  </a:cubicBezTo>
                  <a:cubicBezTo>
                    <a:pt x="97" y="59"/>
                    <a:pt x="92" y="58"/>
                    <a:pt x="86" y="58"/>
                  </a:cubicBezTo>
                  <a:cubicBezTo>
                    <a:pt x="58" y="58"/>
                    <a:pt x="35" y="81"/>
                    <a:pt x="35" y="109"/>
                  </a:cubicBezTo>
                  <a:cubicBezTo>
                    <a:pt x="35" y="115"/>
                    <a:pt x="36" y="120"/>
                    <a:pt x="37" y="126"/>
                  </a:cubicBezTo>
                  <a:cubicBezTo>
                    <a:pt x="15" y="139"/>
                    <a:pt x="0" y="162"/>
                    <a:pt x="0" y="190"/>
                  </a:cubicBezTo>
                  <a:cubicBezTo>
                    <a:pt x="0" y="231"/>
                    <a:pt x="34" y="265"/>
                    <a:pt x="75" y="265"/>
                  </a:cubicBezTo>
                  <a:cubicBezTo>
                    <a:pt x="75" y="265"/>
                    <a:pt x="75" y="265"/>
                    <a:pt x="75" y="265"/>
                  </a:cubicBezTo>
                  <a:cubicBezTo>
                    <a:pt x="282" y="265"/>
                    <a:pt x="282" y="265"/>
                    <a:pt x="282" y="265"/>
                  </a:cubicBezTo>
                  <a:cubicBezTo>
                    <a:pt x="282" y="265"/>
                    <a:pt x="282" y="265"/>
                    <a:pt x="282" y="265"/>
                  </a:cubicBezTo>
                  <a:cubicBezTo>
                    <a:pt x="330" y="265"/>
                    <a:pt x="368" y="226"/>
                    <a:pt x="368" y="178"/>
                  </a:cubicBezTo>
                  <a:cubicBezTo>
                    <a:pt x="368" y="136"/>
                    <a:pt x="338" y="101"/>
                    <a:pt x="298" y="94"/>
                  </a:cubicBezTo>
                  <a:close/>
                  <a:moveTo>
                    <a:pt x="282" y="242"/>
                  </a:moveTo>
                  <a:cubicBezTo>
                    <a:pt x="282" y="242"/>
                    <a:pt x="282" y="242"/>
                    <a:pt x="282" y="242"/>
                  </a:cubicBezTo>
                  <a:cubicBezTo>
                    <a:pt x="75" y="242"/>
                    <a:pt x="75" y="242"/>
                    <a:pt x="75" y="242"/>
                  </a:cubicBezTo>
                  <a:cubicBezTo>
                    <a:pt x="46" y="242"/>
                    <a:pt x="23" y="219"/>
                    <a:pt x="23" y="190"/>
                  </a:cubicBezTo>
                  <a:cubicBezTo>
                    <a:pt x="23" y="172"/>
                    <a:pt x="33" y="155"/>
                    <a:pt x="49" y="145"/>
                  </a:cubicBezTo>
                  <a:cubicBezTo>
                    <a:pt x="65" y="136"/>
                    <a:pt x="66" y="135"/>
                    <a:pt x="59" y="118"/>
                  </a:cubicBezTo>
                  <a:cubicBezTo>
                    <a:pt x="58" y="115"/>
                    <a:pt x="58" y="112"/>
                    <a:pt x="58" y="109"/>
                  </a:cubicBezTo>
                  <a:cubicBezTo>
                    <a:pt x="58" y="94"/>
                    <a:pt x="70" y="81"/>
                    <a:pt x="86" y="81"/>
                  </a:cubicBezTo>
                  <a:cubicBezTo>
                    <a:pt x="86" y="81"/>
                    <a:pt x="94" y="80"/>
                    <a:pt x="102" y="83"/>
                  </a:cubicBezTo>
                  <a:cubicBezTo>
                    <a:pt x="115" y="89"/>
                    <a:pt x="117" y="83"/>
                    <a:pt x="123" y="70"/>
                  </a:cubicBezTo>
                  <a:cubicBezTo>
                    <a:pt x="136" y="41"/>
                    <a:pt x="165" y="23"/>
                    <a:pt x="196" y="23"/>
                  </a:cubicBezTo>
                  <a:cubicBezTo>
                    <a:pt x="237" y="23"/>
                    <a:pt x="271" y="54"/>
                    <a:pt x="275" y="96"/>
                  </a:cubicBezTo>
                  <a:cubicBezTo>
                    <a:pt x="277" y="112"/>
                    <a:pt x="277" y="112"/>
                    <a:pt x="294" y="116"/>
                  </a:cubicBezTo>
                  <a:cubicBezTo>
                    <a:pt x="324" y="122"/>
                    <a:pt x="345" y="148"/>
                    <a:pt x="345" y="178"/>
                  </a:cubicBezTo>
                  <a:cubicBezTo>
                    <a:pt x="345" y="213"/>
                    <a:pt x="317" y="242"/>
                    <a:pt x="282" y="242"/>
                  </a:cubicBezTo>
                  <a:close/>
                </a:path>
              </a:pathLst>
            </a:custGeom>
            <a:solidFill>
              <a:srgbClr val="FFFFFF"/>
            </a:solidFill>
            <a:ln>
              <a:noFill/>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11" name="组合 10"/>
          <p:cNvGrpSpPr/>
          <p:nvPr/>
        </p:nvGrpSpPr>
        <p:grpSpPr>
          <a:xfrm>
            <a:off x="1662102" y="2359150"/>
            <a:ext cx="1469036" cy="1469036"/>
            <a:chOff x="1662102" y="2359150"/>
            <a:chExt cx="1469036" cy="1469036"/>
          </a:xfrm>
        </p:grpSpPr>
        <p:sp>
          <p:nvSpPr>
            <p:cNvPr id="12" name="椭圆 11"/>
            <p:cNvSpPr/>
            <p:nvPr/>
          </p:nvSpPr>
          <p:spPr>
            <a:xfrm>
              <a:off x="1662102" y="2359150"/>
              <a:ext cx="1469036" cy="1469036"/>
            </a:xfrm>
            <a:prstGeom prst="ellipse">
              <a:avLst/>
            </a:prstGeom>
            <a:solidFill>
              <a:srgbClr val="B60D1E"/>
            </a:solidFill>
            <a:ln w="12700" cap="flat" cmpd="sng" algn="ctr">
              <a:solidFill>
                <a:srgbClr val="C8C8C8"/>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13" name="Group 188"/>
            <p:cNvGrpSpPr/>
            <p:nvPr/>
          </p:nvGrpSpPr>
          <p:grpSpPr>
            <a:xfrm>
              <a:off x="2270715" y="2960317"/>
              <a:ext cx="251810" cy="333594"/>
              <a:chOff x="6351" y="0"/>
              <a:chExt cx="371475" cy="492125"/>
            </a:xfrm>
            <a:solidFill>
              <a:srgbClr val="FFFFFF"/>
            </a:solidFill>
          </p:grpSpPr>
          <p:sp>
            <p:nvSpPr>
              <p:cNvPr id="14" name="Freeform 23"/>
              <p:cNvSpPr>
                <a:spLocks noEditPoints="1"/>
              </p:cNvSpPr>
              <p:nvPr/>
            </p:nvSpPr>
            <p:spPr bwMode="auto">
              <a:xfrm>
                <a:off x="98426" y="88900"/>
                <a:ext cx="185738" cy="184150"/>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4 h 48"/>
                  <a:gd name="T12" fmla="*/ 44 w 48"/>
                  <a:gd name="T13" fmla="*/ 24 h 48"/>
                  <a:gd name="T14" fmla="*/ 24 w 48"/>
                  <a:gd name="T15" fmla="*/ 44 h 48"/>
                  <a:gd name="T16" fmla="*/ 4 w 48"/>
                  <a:gd name="T17" fmla="*/ 24 h 48"/>
                  <a:gd name="T18" fmla="*/ 24 w 48"/>
                  <a:gd name="T1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1"/>
                      <a:pt x="37" y="0"/>
                      <a:pt x="24" y="0"/>
                    </a:cubicBezTo>
                    <a:cubicBezTo>
                      <a:pt x="11" y="0"/>
                      <a:pt x="0" y="11"/>
                      <a:pt x="0" y="24"/>
                    </a:cubicBezTo>
                    <a:cubicBezTo>
                      <a:pt x="0" y="37"/>
                      <a:pt x="11" y="48"/>
                      <a:pt x="24" y="48"/>
                    </a:cubicBezTo>
                    <a:close/>
                    <a:moveTo>
                      <a:pt x="24" y="4"/>
                    </a:moveTo>
                    <a:cubicBezTo>
                      <a:pt x="35" y="4"/>
                      <a:pt x="44" y="13"/>
                      <a:pt x="44" y="24"/>
                    </a:cubicBezTo>
                    <a:cubicBezTo>
                      <a:pt x="44" y="35"/>
                      <a:pt x="35" y="44"/>
                      <a:pt x="24" y="44"/>
                    </a:cubicBezTo>
                    <a:cubicBezTo>
                      <a:pt x="13" y="44"/>
                      <a:pt x="4" y="35"/>
                      <a:pt x="4" y="24"/>
                    </a:cubicBezTo>
                    <a:cubicBezTo>
                      <a:pt x="4" y="13"/>
                      <a:pt x="13" y="4"/>
                      <a:pt x="2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5" name="Freeform 24"/>
              <p:cNvSpPr>
                <a:spLocks noEditPoints="1"/>
              </p:cNvSpPr>
              <p:nvPr/>
            </p:nvSpPr>
            <p:spPr bwMode="auto">
              <a:xfrm>
                <a:off x="6351" y="0"/>
                <a:ext cx="371475" cy="492125"/>
              </a:xfrm>
              <a:custGeom>
                <a:avLst/>
                <a:gdLst>
                  <a:gd name="T0" fmla="*/ 48 w 96"/>
                  <a:gd name="T1" fmla="*/ 0 h 128"/>
                  <a:gd name="T2" fmla="*/ 0 w 96"/>
                  <a:gd name="T3" fmla="*/ 48 h 128"/>
                  <a:gd name="T4" fmla="*/ 41 w 96"/>
                  <a:gd name="T5" fmla="*/ 125 h 128"/>
                  <a:gd name="T6" fmla="*/ 48 w 96"/>
                  <a:gd name="T7" fmla="*/ 128 h 128"/>
                  <a:gd name="T8" fmla="*/ 48 w 96"/>
                  <a:gd name="T9" fmla="*/ 128 h 128"/>
                  <a:gd name="T10" fmla="*/ 54 w 96"/>
                  <a:gd name="T11" fmla="*/ 125 h 128"/>
                  <a:gd name="T12" fmla="*/ 96 w 96"/>
                  <a:gd name="T13" fmla="*/ 48 h 128"/>
                  <a:gd name="T14" fmla="*/ 48 w 96"/>
                  <a:gd name="T15" fmla="*/ 0 h 128"/>
                  <a:gd name="T16" fmla="*/ 48 w 96"/>
                  <a:gd name="T17" fmla="*/ 120 h 128"/>
                  <a:gd name="T18" fmla="*/ 48 w 96"/>
                  <a:gd name="T19" fmla="*/ 120 h 128"/>
                  <a:gd name="T20" fmla="*/ 47 w 96"/>
                  <a:gd name="T21" fmla="*/ 119 h 128"/>
                  <a:gd name="T22" fmla="*/ 8 w 96"/>
                  <a:gd name="T23" fmla="*/ 48 h 128"/>
                  <a:gd name="T24" fmla="*/ 48 w 96"/>
                  <a:gd name="T25" fmla="*/ 8 h 128"/>
                  <a:gd name="T26" fmla="*/ 88 w 96"/>
                  <a:gd name="T27" fmla="*/ 48 h 128"/>
                  <a:gd name="T28" fmla="*/ 48 w 96"/>
                  <a:gd name="T2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28">
                    <a:moveTo>
                      <a:pt x="48" y="0"/>
                    </a:moveTo>
                    <a:cubicBezTo>
                      <a:pt x="22" y="0"/>
                      <a:pt x="0" y="21"/>
                      <a:pt x="0" y="48"/>
                    </a:cubicBezTo>
                    <a:cubicBezTo>
                      <a:pt x="0" y="76"/>
                      <a:pt x="24" y="105"/>
                      <a:pt x="41" y="125"/>
                    </a:cubicBezTo>
                    <a:cubicBezTo>
                      <a:pt x="42" y="125"/>
                      <a:pt x="44" y="128"/>
                      <a:pt x="48" y="128"/>
                    </a:cubicBezTo>
                    <a:cubicBezTo>
                      <a:pt x="48" y="128"/>
                      <a:pt x="48" y="128"/>
                      <a:pt x="48" y="128"/>
                    </a:cubicBezTo>
                    <a:cubicBezTo>
                      <a:pt x="52" y="128"/>
                      <a:pt x="54" y="125"/>
                      <a:pt x="54" y="125"/>
                    </a:cubicBezTo>
                    <a:cubicBezTo>
                      <a:pt x="72" y="105"/>
                      <a:pt x="96" y="76"/>
                      <a:pt x="96" y="48"/>
                    </a:cubicBezTo>
                    <a:cubicBezTo>
                      <a:pt x="96" y="21"/>
                      <a:pt x="74" y="0"/>
                      <a:pt x="48" y="0"/>
                    </a:cubicBezTo>
                    <a:close/>
                    <a:moveTo>
                      <a:pt x="48" y="120"/>
                    </a:moveTo>
                    <a:cubicBezTo>
                      <a:pt x="48" y="120"/>
                      <a:pt x="48" y="120"/>
                      <a:pt x="48" y="120"/>
                    </a:cubicBezTo>
                    <a:cubicBezTo>
                      <a:pt x="48" y="120"/>
                      <a:pt x="48" y="120"/>
                      <a:pt x="47" y="119"/>
                    </a:cubicBezTo>
                    <a:cubicBezTo>
                      <a:pt x="33" y="103"/>
                      <a:pt x="8" y="74"/>
                      <a:pt x="8" y="48"/>
                    </a:cubicBezTo>
                    <a:cubicBezTo>
                      <a:pt x="8" y="26"/>
                      <a:pt x="26" y="8"/>
                      <a:pt x="48" y="8"/>
                    </a:cubicBezTo>
                    <a:cubicBezTo>
                      <a:pt x="70" y="8"/>
                      <a:pt x="88" y="26"/>
                      <a:pt x="88" y="48"/>
                    </a:cubicBezTo>
                    <a:cubicBezTo>
                      <a:pt x="88" y="74"/>
                      <a:pt x="63" y="103"/>
                      <a:pt x="48"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grpSp>
        <p:nvGrpSpPr>
          <p:cNvPr id="16" name="组合 15"/>
          <p:cNvGrpSpPr/>
          <p:nvPr/>
        </p:nvGrpSpPr>
        <p:grpSpPr>
          <a:xfrm>
            <a:off x="6763736" y="2359150"/>
            <a:ext cx="1469036" cy="1469036"/>
            <a:chOff x="6763736" y="2359150"/>
            <a:chExt cx="1469036" cy="1469036"/>
          </a:xfrm>
        </p:grpSpPr>
        <p:sp>
          <p:nvSpPr>
            <p:cNvPr id="17" name="椭圆 16"/>
            <p:cNvSpPr/>
            <p:nvPr/>
          </p:nvSpPr>
          <p:spPr>
            <a:xfrm>
              <a:off x="6763736" y="2359150"/>
              <a:ext cx="1469036" cy="1469036"/>
            </a:xfrm>
            <a:prstGeom prst="ellipse">
              <a:avLst/>
            </a:prstGeom>
            <a:solidFill>
              <a:srgbClr val="B60D1E"/>
            </a:solidFill>
            <a:ln w="12700" cap="flat" cmpd="sng" algn="ctr">
              <a:solidFill>
                <a:srgbClr val="C8C8C8"/>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18" name="Group 285"/>
            <p:cNvGrpSpPr/>
            <p:nvPr/>
          </p:nvGrpSpPr>
          <p:grpSpPr>
            <a:xfrm>
              <a:off x="7337480" y="2961579"/>
              <a:ext cx="321548" cy="367658"/>
              <a:chOff x="3326341" y="2887135"/>
              <a:chExt cx="420687" cy="481013"/>
            </a:xfrm>
            <a:solidFill>
              <a:srgbClr val="FFFFFF"/>
            </a:solidFill>
          </p:grpSpPr>
          <p:sp>
            <p:nvSpPr>
              <p:cNvPr id="19" name="Freeform 53"/>
              <p:cNvSpPr>
                <a:spLocks noEditPoints="1"/>
              </p:cNvSpPr>
              <p:nvPr/>
            </p:nvSpPr>
            <p:spPr bwMode="auto">
              <a:xfrm>
                <a:off x="3326341" y="2887135"/>
                <a:ext cx="420687" cy="481013"/>
              </a:xfrm>
              <a:custGeom>
                <a:avLst/>
                <a:gdLst>
                  <a:gd name="T0" fmla="*/ 112 w 112"/>
                  <a:gd name="T1" fmla="*/ 27 h 128"/>
                  <a:gd name="T2" fmla="*/ 100 w 112"/>
                  <a:gd name="T3" fmla="*/ 16 h 128"/>
                  <a:gd name="T4" fmla="*/ 88 w 112"/>
                  <a:gd name="T5" fmla="*/ 16 h 128"/>
                  <a:gd name="T6" fmla="*/ 88 w 112"/>
                  <a:gd name="T7" fmla="*/ 12 h 128"/>
                  <a:gd name="T8" fmla="*/ 88 w 112"/>
                  <a:gd name="T9" fmla="*/ 12 h 128"/>
                  <a:gd name="T10" fmla="*/ 76 w 112"/>
                  <a:gd name="T11" fmla="*/ 0 h 128"/>
                  <a:gd name="T12" fmla="*/ 36 w 112"/>
                  <a:gd name="T13" fmla="*/ 0 h 128"/>
                  <a:gd name="T14" fmla="*/ 24 w 112"/>
                  <a:gd name="T15" fmla="*/ 12 h 128"/>
                  <a:gd name="T16" fmla="*/ 24 w 112"/>
                  <a:gd name="T17" fmla="*/ 12 h 128"/>
                  <a:gd name="T18" fmla="*/ 24 w 112"/>
                  <a:gd name="T19" fmla="*/ 16 h 128"/>
                  <a:gd name="T20" fmla="*/ 12 w 112"/>
                  <a:gd name="T21" fmla="*/ 16 h 128"/>
                  <a:gd name="T22" fmla="*/ 0 w 112"/>
                  <a:gd name="T23" fmla="*/ 27 h 128"/>
                  <a:gd name="T24" fmla="*/ 0 w 112"/>
                  <a:gd name="T25" fmla="*/ 27 h 128"/>
                  <a:gd name="T26" fmla="*/ 0 w 112"/>
                  <a:gd name="T27" fmla="*/ 32 h 128"/>
                  <a:gd name="T28" fmla="*/ 0 w 112"/>
                  <a:gd name="T29" fmla="*/ 36 h 128"/>
                  <a:gd name="T30" fmla="*/ 8 w 112"/>
                  <a:gd name="T31" fmla="*/ 44 h 128"/>
                  <a:gd name="T32" fmla="*/ 8 w 112"/>
                  <a:gd name="T33" fmla="*/ 44 h 128"/>
                  <a:gd name="T34" fmla="*/ 8 w 112"/>
                  <a:gd name="T35" fmla="*/ 112 h 128"/>
                  <a:gd name="T36" fmla="*/ 24 w 112"/>
                  <a:gd name="T37" fmla="*/ 128 h 128"/>
                  <a:gd name="T38" fmla="*/ 88 w 112"/>
                  <a:gd name="T39" fmla="*/ 128 h 128"/>
                  <a:gd name="T40" fmla="*/ 104 w 112"/>
                  <a:gd name="T41" fmla="*/ 112 h 128"/>
                  <a:gd name="T42" fmla="*/ 104 w 112"/>
                  <a:gd name="T43" fmla="*/ 44 h 128"/>
                  <a:gd name="T44" fmla="*/ 104 w 112"/>
                  <a:gd name="T45" fmla="*/ 44 h 128"/>
                  <a:gd name="T46" fmla="*/ 112 w 112"/>
                  <a:gd name="T47" fmla="*/ 36 h 128"/>
                  <a:gd name="T48" fmla="*/ 112 w 112"/>
                  <a:gd name="T49" fmla="*/ 32 h 128"/>
                  <a:gd name="T50" fmla="*/ 112 w 112"/>
                  <a:gd name="T51" fmla="*/ 27 h 128"/>
                  <a:gd name="T52" fmla="*/ 32 w 112"/>
                  <a:gd name="T53" fmla="*/ 12 h 128"/>
                  <a:gd name="T54" fmla="*/ 36 w 112"/>
                  <a:gd name="T55" fmla="*/ 8 h 128"/>
                  <a:gd name="T56" fmla="*/ 76 w 112"/>
                  <a:gd name="T57" fmla="*/ 8 h 128"/>
                  <a:gd name="T58" fmla="*/ 80 w 112"/>
                  <a:gd name="T59" fmla="*/ 12 h 128"/>
                  <a:gd name="T60" fmla="*/ 80 w 112"/>
                  <a:gd name="T61" fmla="*/ 16 h 128"/>
                  <a:gd name="T62" fmla="*/ 32 w 112"/>
                  <a:gd name="T63" fmla="*/ 16 h 128"/>
                  <a:gd name="T64" fmla="*/ 32 w 112"/>
                  <a:gd name="T65" fmla="*/ 12 h 128"/>
                  <a:gd name="T66" fmla="*/ 96 w 112"/>
                  <a:gd name="T67" fmla="*/ 112 h 128"/>
                  <a:gd name="T68" fmla="*/ 88 w 112"/>
                  <a:gd name="T69" fmla="*/ 120 h 128"/>
                  <a:gd name="T70" fmla="*/ 24 w 112"/>
                  <a:gd name="T71" fmla="*/ 120 h 128"/>
                  <a:gd name="T72" fmla="*/ 16 w 112"/>
                  <a:gd name="T73" fmla="*/ 112 h 128"/>
                  <a:gd name="T74" fmla="*/ 16 w 112"/>
                  <a:gd name="T75" fmla="*/ 44 h 128"/>
                  <a:gd name="T76" fmla="*/ 96 w 112"/>
                  <a:gd name="T77" fmla="*/ 44 h 128"/>
                  <a:gd name="T78" fmla="*/ 96 w 112"/>
                  <a:gd name="T79" fmla="*/ 112 h 128"/>
                  <a:gd name="T80" fmla="*/ 104 w 112"/>
                  <a:gd name="T81" fmla="*/ 32 h 128"/>
                  <a:gd name="T82" fmla="*/ 104 w 112"/>
                  <a:gd name="T83" fmla="*/ 36 h 128"/>
                  <a:gd name="T84" fmla="*/ 8 w 112"/>
                  <a:gd name="T85" fmla="*/ 36 h 128"/>
                  <a:gd name="T86" fmla="*/ 8 w 112"/>
                  <a:gd name="T87" fmla="*/ 32 h 128"/>
                  <a:gd name="T88" fmla="*/ 8 w 112"/>
                  <a:gd name="T89" fmla="*/ 28 h 128"/>
                  <a:gd name="T90" fmla="*/ 12 w 112"/>
                  <a:gd name="T91" fmla="*/ 24 h 128"/>
                  <a:gd name="T92" fmla="*/ 100 w 112"/>
                  <a:gd name="T93" fmla="*/ 24 h 128"/>
                  <a:gd name="T94" fmla="*/ 104 w 112"/>
                  <a:gd name="T95" fmla="*/ 28 h 128"/>
                  <a:gd name="T96" fmla="*/ 104 w 112"/>
                  <a:gd name="T97"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28">
                    <a:moveTo>
                      <a:pt x="112" y="27"/>
                    </a:moveTo>
                    <a:cubicBezTo>
                      <a:pt x="112" y="21"/>
                      <a:pt x="106" y="16"/>
                      <a:pt x="100" y="16"/>
                    </a:cubicBezTo>
                    <a:cubicBezTo>
                      <a:pt x="88" y="16"/>
                      <a:pt x="88" y="16"/>
                      <a:pt x="88" y="16"/>
                    </a:cubicBezTo>
                    <a:cubicBezTo>
                      <a:pt x="88" y="12"/>
                      <a:pt x="88" y="12"/>
                      <a:pt x="88" y="12"/>
                    </a:cubicBezTo>
                    <a:cubicBezTo>
                      <a:pt x="88" y="12"/>
                      <a:pt x="88" y="12"/>
                      <a:pt x="88" y="12"/>
                    </a:cubicBezTo>
                    <a:cubicBezTo>
                      <a:pt x="88" y="5"/>
                      <a:pt x="83" y="0"/>
                      <a:pt x="76" y="0"/>
                    </a:cubicBezTo>
                    <a:cubicBezTo>
                      <a:pt x="36" y="0"/>
                      <a:pt x="36" y="0"/>
                      <a:pt x="36" y="0"/>
                    </a:cubicBezTo>
                    <a:cubicBezTo>
                      <a:pt x="29" y="0"/>
                      <a:pt x="24" y="5"/>
                      <a:pt x="24" y="12"/>
                    </a:cubicBezTo>
                    <a:cubicBezTo>
                      <a:pt x="24" y="12"/>
                      <a:pt x="24" y="12"/>
                      <a:pt x="24" y="12"/>
                    </a:cubicBezTo>
                    <a:cubicBezTo>
                      <a:pt x="24" y="16"/>
                      <a:pt x="24" y="16"/>
                      <a:pt x="24" y="16"/>
                    </a:cubicBezTo>
                    <a:cubicBezTo>
                      <a:pt x="12" y="16"/>
                      <a:pt x="12" y="16"/>
                      <a:pt x="12" y="16"/>
                    </a:cubicBezTo>
                    <a:cubicBezTo>
                      <a:pt x="6" y="16"/>
                      <a:pt x="0" y="21"/>
                      <a:pt x="0" y="27"/>
                    </a:cubicBezTo>
                    <a:cubicBezTo>
                      <a:pt x="0" y="27"/>
                      <a:pt x="0" y="27"/>
                      <a:pt x="0" y="27"/>
                    </a:cubicBezTo>
                    <a:cubicBezTo>
                      <a:pt x="0" y="32"/>
                      <a:pt x="0" y="32"/>
                      <a:pt x="0" y="32"/>
                    </a:cubicBezTo>
                    <a:cubicBezTo>
                      <a:pt x="0" y="36"/>
                      <a:pt x="0" y="36"/>
                      <a:pt x="0" y="36"/>
                    </a:cubicBezTo>
                    <a:cubicBezTo>
                      <a:pt x="0" y="40"/>
                      <a:pt x="4" y="44"/>
                      <a:pt x="8" y="44"/>
                    </a:cubicBezTo>
                    <a:cubicBezTo>
                      <a:pt x="8" y="44"/>
                      <a:pt x="8" y="44"/>
                      <a:pt x="8" y="44"/>
                    </a:cubicBezTo>
                    <a:cubicBezTo>
                      <a:pt x="8" y="112"/>
                      <a:pt x="8" y="112"/>
                      <a:pt x="8" y="112"/>
                    </a:cubicBezTo>
                    <a:cubicBezTo>
                      <a:pt x="8" y="121"/>
                      <a:pt x="15" y="128"/>
                      <a:pt x="24" y="128"/>
                    </a:cubicBezTo>
                    <a:cubicBezTo>
                      <a:pt x="88" y="128"/>
                      <a:pt x="88" y="128"/>
                      <a:pt x="88" y="128"/>
                    </a:cubicBezTo>
                    <a:cubicBezTo>
                      <a:pt x="97" y="128"/>
                      <a:pt x="104" y="121"/>
                      <a:pt x="104" y="112"/>
                    </a:cubicBezTo>
                    <a:cubicBezTo>
                      <a:pt x="104" y="44"/>
                      <a:pt x="104" y="44"/>
                      <a:pt x="104" y="44"/>
                    </a:cubicBezTo>
                    <a:cubicBezTo>
                      <a:pt x="104" y="44"/>
                      <a:pt x="104" y="44"/>
                      <a:pt x="104" y="44"/>
                    </a:cubicBezTo>
                    <a:cubicBezTo>
                      <a:pt x="108" y="44"/>
                      <a:pt x="112" y="40"/>
                      <a:pt x="112" y="36"/>
                    </a:cubicBezTo>
                    <a:cubicBezTo>
                      <a:pt x="112" y="32"/>
                      <a:pt x="112" y="32"/>
                      <a:pt x="112" y="32"/>
                    </a:cubicBezTo>
                    <a:cubicBezTo>
                      <a:pt x="112" y="27"/>
                      <a:pt x="112" y="27"/>
                      <a:pt x="112" y="27"/>
                    </a:cubicBezTo>
                    <a:close/>
                    <a:moveTo>
                      <a:pt x="32" y="12"/>
                    </a:moveTo>
                    <a:cubicBezTo>
                      <a:pt x="32" y="10"/>
                      <a:pt x="34" y="8"/>
                      <a:pt x="36" y="8"/>
                    </a:cubicBezTo>
                    <a:cubicBezTo>
                      <a:pt x="76" y="8"/>
                      <a:pt x="76" y="8"/>
                      <a:pt x="76" y="8"/>
                    </a:cubicBezTo>
                    <a:cubicBezTo>
                      <a:pt x="78" y="8"/>
                      <a:pt x="80" y="10"/>
                      <a:pt x="80" y="12"/>
                    </a:cubicBezTo>
                    <a:cubicBezTo>
                      <a:pt x="80" y="16"/>
                      <a:pt x="80" y="16"/>
                      <a:pt x="80" y="16"/>
                    </a:cubicBezTo>
                    <a:cubicBezTo>
                      <a:pt x="32" y="16"/>
                      <a:pt x="32" y="16"/>
                      <a:pt x="32" y="16"/>
                    </a:cubicBezTo>
                    <a:lnTo>
                      <a:pt x="32" y="12"/>
                    </a:lnTo>
                    <a:close/>
                    <a:moveTo>
                      <a:pt x="96" y="112"/>
                    </a:moveTo>
                    <a:cubicBezTo>
                      <a:pt x="96" y="116"/>
                      <a:pt x="92" y="120"/>
                      <a:pt x="88" y="120"/>
                    </a:cubicBezTo>
                    <a:cubicBezTo>
                      <a:pt x="24" y="120"/>
                      <a:pt x="24" y="120"/>
                      <a:pt x="24" y="120"/>
                    </a:cubicBezTo>
                    <a:cubicBezTo>
                      <a:pt x="20" y="120"/>
                      <a:pt x="16" y="116"/>
                      <a:pt x="16" y="112"/>
                    </a:cubicBezTo>
                    <a:cubicBezTo>
                      <a:pt x="16" y="44"/>
                      <a:pt x="16" y="44"/>
                      <a:pt x="16" y="44"/>
                    </a:cubicBezTo>
                    <a:cubicBezTo>
                      <a:pt x="96" y="44"/>
                      <a:pt x="96" y="44"/>
                      <a:pt x="96" y="44"/>
                    </a:cubicBezTo>
                    <a:lnTo>
                      <a:pt x="96" y="112"/>
                    </a:lnTo>
                    <a:close/>
                    <a:moveTo>
                      <a:pt x="104" y="32"/>
                    </a:moveTo>
                    <a:cubicBezTo>
                      <a:pt x="104" y="36"/>
                      <a:pt x="104" y="36"/>
                      <a:pt x="104" y="36"/>
                    </a:cubicBezTo>
                    <a:cubicBezTo>
                      <a:pt x="8" y="36"/>
                      <a:pt x="8" y="36"/>
                      <a:pt x="8" y="36"/>
                    </a:cubicBezTo>
                    <a:cubicBezTo>
                      <a:pt x="8" y="32"/>
                      <a:pt x="8" y="32"/>
                      <a:pt x="8" y="32"/>
                    </a:cubicBezTo>
                    <a:cubicBezTo>
                      <a:pt x="8" y="28"/>
                      <a:pt x="8" y="28"/>
                      <a:pt x="8" y="28"/>
                    </a:cubicBezTo>
                    <a:cubicBezTo>
                      <a:pt x="8" y="26"/>
                      <a:pt x="10" y="24"/>
                      <a:pt x="12" y="24"/>
                    </a:cubicBezTo>
                    <a:cubicBezTo>
                      <a:pt x="100" y="24"/>
                      <a:pt x="100" y="24"/>
                      <a:pt x="100" y="24"/>
                    </a:cubicBezTo>
                    <a:cubicBezTo>
                      <a:pt x="102" y="24"/>
                      <a:pt x="104" y="26"/>
                      <a:pt x="104" y="28"/>
                    </a:cubicBezTo>
                    <a:lnTo>
                      <a:pt x="104" y="32"/>
                    </a:lnTo>
                    <a:close/>
                  </a:path>
                </a:pathLst>
              </a:custGeom>
              <a:grpFill/>
              <a:ln>
                <a:noFill/>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5" name="Freeform 54"/>
              <p:cNvSpPr>
                <a:spLocks noEditPoints="1"/>
              </p:cNvSpPr>
              <p:nvPr/>
            </p:nvSpPr>
            <p:spPr bwMode="auto">
              <a:xfrm>
                <a:off x="3416829" y="3082397"/>
                <a:ext cx="60325"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6" name="Freeform 55"/>
              <p:cNvSpPr>
                <a:spLocks noEditPoints="1"/>
              </p:cNvSpPr>
              <p:nvPr/>
            </p:nvSpPr>
            <p:spPr bwMode="auto">
              <a:xfrm>
                <a:off x="3507316" y="3082397"/>
                <a:ext cx="58737"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7" name="Freeform 56"/>
              <p:cNvSpPr>
                <a:spLocks noEditPoints="1"/>
              </p:cNvSpPr>
              <p:nvPr/>
            </p:nvSpPr>
            <p:spPr bwMode="auto">
              <a:xfrm>
                <a:off x="3596216" y="3082397"/>
                <a:ext cx="60325"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grpSp>
        <p:nvGrpSpPr>
          <p:cNvPr id="28" name="组合 27"/>
          <p:cNvGrpSpPr/>
          <p:nvPr/>
        </p:nvGrpSpPr>
        <p:grpSpPr>
          <a:xfrm>
            <a:off x="9314552" y="2359150"/>
            <a:ext cx="1469036" cy="1469036"/>
            <a:chOff x="9314552" y="2359150"/>
            <a:chExt cx="1469036" cy="1469036"/>
          </a:xfrm>
        </p:grpSpPr>
        <p:sp>
          <p:nvSpPr>
            <p:cNvPr id="29" name="椭圆 28"/>
            <p:cNvSpPr/>
            <p:nvPr/>
          </p:nvSpPr>
          <p:spPr>
            <a:xfrm>
              <a:off x="9314552" y="2359150"/>
              <a:ext cx="1469036" cy="1469036"/>
            </a:xfrm>
            <a:prstGeom prst="ellipse">
              <a:avLst/>
            </a:prstGeom>
            <a:solidFill>
              <a:srgbClr val="57060E"/>
            </a:solidFill>
            <a:ln w="12700" cap="flat" cmpd="sng" algn="ctr">
              <a:solidFill>
                <a:srgbClr val="C8C8C8"/>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30" name="Group 314"/>
            <p:cNvGrpSpPr/>
            <p:nvPr/>
          </p:nvGrpSpPr>
          <p:grpSpPr>
            <a:xfrm>
              <a:off x="9868188" y="2900142"/>
              <a:ext cx="361764" cy="329693"/>
              <a:chOff x="8205788" y="-103188"/>
              <a:chExt cx="1343025" cy="1223964"/>
            </a:xfrm>
            <a:solidFill>
              <a:srgbClr val="FFFFFF"/>
            </a:solidFill>
          </p:grpSpPr>
          <p:sp>
            <p:nvSpPr>
              <p:cNvPr id="31" name="Rectangle 12"/>
              <p:cNvSpPr>
                <a:spLocks noChangeArrowheads="1"/>
              </p:cNvSpPr>
              <p:nvPr/>
            </p:nvSpPr>
            <p:spPr bwMode="auto">
              <a:xfrm>
                <a:off x="8288338" y="868363"/>
                <a:ext cx="2524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2" name="Rectangle 13"/>
              <p:cNvSpPr>
                <a:spLocks noChangeArrowheads="1"/>
              </p:cNvSpPr>
              <p:nvPr/>
            </p:nvSpPr>
            <p:spPr bwMode="auto">
              <a:xfrm>
                <a:off x="8624888" y="698500"/>
                <a:ext cx="252413" cy="422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3" name="Rectangle 14"/>
              <p:cNvSpPr>
                <a:spLocks noChangeArrowheads="1"/>
              </p:cNvSpPr>
              <p:nvPr/>
            </p:nvSpPr>
            <p:spPr bwMode="auto">
              <a:xfrm>
                <a:off x="8961438" y="530225"/>
                <a:ext cx="252413" cy="590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4" name="Rectangle 15"/>
              <p:cNvSpPr>
                <a:spLocks noChangeArrowheads="1"/>
              </p:cNvSpPr>
              <p:nvPr/>
            </p:nvSpPr>
            <p:spPr bwMode="auto">
              <a:xfrm>
                <a:off x="9297988" y="361950"/>
                <a:ext cx="250825" cy="758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5" name="Freeform 16"/>
              <p:cNvSpPr/>
              <p:nvPr/>
            </p:nvSpPr>
            <p:spPr bwMode="auto">
              <a:xfrm>
                <a:off x="8205788" y="-103188"/>
                <a:ext cx="1343025" cy="801688"/>
              </a:xfrm>
              <a:custGeom>
                <a:avLst/>
                <a:gdLst>
                  <a:gd name="T0" fmla="*/ 727 w 846"/>
                  <a:gd name="T1" fmla="*/ 120 h 505"/>
                  <a:gd name="T2" fmla="*/ 569 w 846"/>
                  <a:gd name="T3" fmla="*/ 120 h 505"/>
                  <a:gd name="T4" fmla="*/ 370 w 846"/>
                  <a:gd name="T5" fmla="*/ 266 h 505"/>
                  <a:gd name="T6" fmla="*/ 264 w 846"/>
                  <a:gd name="T7" fmla="*/ 213 h 505"/>
                  <a:gd name="T8" fmla="*/ 0 w 846"/>
                  <a:gd name="T9" fmla="*/ 439 h 505"/>
                  <a:gd name="T10" fmla="*/ 0 w 846"/>
                  <a:gd name="T11" fmla="*/ 505 h 505"/>
                  <a:gd name="T12" fmla="*/ 264 w 846"/>
                  <a:gd name="T13" fmla="*/ 279 h 505"/>
                  <a:gd name="T14" fmla="*/ 370 w 846"/>
                  <a:gd name="T15" fmla="*/ 333 h 505"/>
                  <a:gd name="T16" fmla="*/ 595 w 846"/>
                  <a:gd name="T17" fmla="*/ 173 h 505"/>
                  <a:gd name="T18" fmla="*/ 754 w 846"/>
                  <a:gd name="T19" fmla="*/ 173 h 505"/>
                  <a:gd name="T20" fmla="*/ 846 w 846"/>
                  <a:gd name="T21" fmla="*/ 80 h 505"/>
                  <a:gd name="T22" fmla="*/ 846 w 846"/>
                  <a:gd name="T23" fmla="*/ 0 h 505"/>
                  <a:gd name="T24" fmla="*/ 727 w 846"/>
                  <a:gd name="T25" fmla="*/ 12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6" h="505">
                    <a:moveTo>
                      <a:pt x="727" y="120"/>
                    </a:moveTo>
                    <a:lnTo>
                      <a:pt x="569" y="120"/>
                    </a:lnTo>
                    <a:lnTo>
                      <a:pt x="370" y="266"/>
                    </a:lnTo>
                    <a:lnTo>
                      <a:pt x="264" y="213"/>
                    </a:lnTo>
                    <a:lnTo>
                      <a:pt x="0" y="439"/>
                    </a:lnTo>
                    <a:lnTo>
                      <a:pt x="0" y="505"/>
                    </a:lnTo>
                    <a:lnTo>
                      <a:pt x="264" y="279"/>
                    </a:lnTo>
                    <a:lnTo>
                      <a:pt x="370" y="333"/>
                    </a:lnTo>
                    <a:lnTo>
                      <a:pt x="595" y="173"/>
                    </a:lnTo>
                    <a:lnTo>
                      <a:pt x="754" y="173"/>
                    </a:lnTo>
                    <a:lnTo>
                      <a:pt x="846" y="80"/>
                    </a:lnTo>
                    <a:lnTo>
                      <a:pt x="846" y="0"/>
                    </a:lnTo>
                    <a:lnTo>
                      <a:pt x="727"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sp>
        <p:nvSpPr>
          <p:cNvPr id="36" name="文本框 35"/>
          <p:cNvSpPr txBox="1"/>
          <p:nvPr/>
        </p:nvSpPr>
        <p:spPr>
          <a:xfrm>
            <a:off x="1555549" y="4260076"/>
            <a:ext cx="1933951" cy="338554"/>
          </a:xfrm>
          <a:prstGeom prst="rect">
            <a:avLst/>
          </a:prstGeom>
          <a:noFill/>
        </p:spPr>
        <p:txBody>
          <a:bodyPr wrap="square" rtlCol="0">
            <a:spAutoFit/>
          </a:bodyPr>
          <a:lstStyle/>
          <a:p>
            <a:pPr defTabSz="457200">
              <a:defRPr/>
            </a:pPr>
            <a:r>
              <a:rPr lang="zh-CN" altLang="en-US" sz="1600" spc="600" dirty="0">
                <a:solidFill>
                  <a:prstClr val="black">
                    <a:lumMod val="85000"/>
                    <a:lumOff val="15000"/>
                  </a:prstClr>
                </a:solidFill>
                <a:latin typeface="思源黑体 Light" panose="020B0300000000000000" pitchFamily="34" charset="-122"/>
                <a:ea typeface="思源黑体 CN Light" panose="020B0300000000000000" pitchFamily="34" charset="-122"/>
                <a:sym typeface="思源黑体 Light" panose="020B0300000000000000" pitchFamily="34" charset="-122"/>
              </a:rPr>
              <a:t>点击输入标题</a:t>
            </a:r>
          </a:p>
        </p:txBody>
      </p:sp>
      <p:sp>
        <p:nvSpPr>
          <p:cNvPr id="37" name="文本框 36"/>
          <p:cNvSpPr txBox="1"/>
          <p:nvPr/>
        </p:nvSpPr>
        <p:spPr>
          <a:xfrm>
            <a:off x="4085390" y="4260076"/>
            <a:ext cx="1933951" cy="338554"/>
          </a:xfrm>
          <a:prstGeom prst="rect">
            <a:avLst/>
          </a:prstGeom>
          <a:noFill/>
        </p:spPr>
        <p:txBody>
          <a:bodyPr wrap="square" rtlCol="0">
            <a:spAutoFit/>
          </a:bodyPr>
          <a:lstStyle/>
          <a:p>
            <a:pPr defTabSz="457200">
              <a:defRPr/>
            </a:pPr>
            <a:r>
              <a:rPr lang="zh-CN" altLang="en-US" sz="1600" spc="600" dirty="0">
                <a:solidFill>
                  <a:prstClr val="black">
                    <a:lumMod val="85000"/>
                    <a:lumOff val="15000"/>
                  </a:prstClr>
                </a:solidFill>
                <a:latin typeface="思源黑体 Light" panose="020B0300000000000000" pitchFamily="34" charset="-122"/>
                <a:ea typeface="思源黑体 CN Light" panose="020B0300000000000000" pitchFamily="34" charset="-122"/>
                <a:sym typeface="思源黑体 Light" panose="020B0300000000000000" pitchFamily="34" charset="-122"/>
              </a:rPr>
              <a:t>点击输入标题</a:t>
            </a:r>
          </a:p>
        </p:txBody>
      </p:sp>
      <p:sp>
        <p:nvSpPr>
          <p:cNvPr id="38" name="文本框 37"/>
          <p:cNvSpPr txBox="1"/>
          <p:nvPr/>
        </p:nvSpPr>
        <p:spPr>
          <a:xfrm>
            <a:off x="6660203" y="4260076"/>
            <a:ext cx="1933951" cy="338554"/>
          </a:xfrm>
          <a:prstGeom prst="rect">
            <a:avLst/>
          </a:prstGeom>
          <a:noFill/>
        </p:spPr>
        <p:txBody>
          <a:bodyPr wrap="square" rtlCol="0">
            <a:spAutoFit/>
          </a:bodyPr>
          <a:lstStyle/>
          <a:p>
            <a:pPr defTabSz="457200">
              <a:defRPr/>
            </a:pPr>
            <a:r>
              <a:rPr lang="zh-CN" altLang="en-US" sz="1600" spc="600" dirty="0">
                <a:solidFill>
                  <a:prstClr val="black">
                    <a:lumMod val="85000"/>
                    <a:lumOff val="15000"/>
                  </a:prstClr>
                </a:solidFill>
                <a:latin typeface="思源黑体 Light" panose="020B0300000000000000" pitchFamily="34" charset="-122"/>
                <a:ea typeface="思源黑体 CN Light" panose="020B0300000000000000" pitchFamily="34" charset="-122"/>
                <a:sym typeface="思源黑体 Light" panose="020B0300000000000000" pitchFamily="34" charset="-122"/>
              </a:rPr>
              <a:t>点击输入标题</a:t>
            </a:r>
          </a:p>
        </p:txBody>
      </p:sp>
      <p:sp>
        <p:nvSpPr>
          <p:cNvPr id="39" name="文本框 38"/>
          <p:cNvSpPr txBox="1"/>
          <p:nvPr/>
        </p:nvSpPr>
        <p:spPr>
          <a:xfrm>
            <a:off x="9190042" y="4260076"/>
            <a:ext cx="1933951" cy="338554"/>
          </a:xfrm>
          <a:prstGeom prst="rect">
            <a:avLst/>
          </a:prstGeom>
          <a:noFill/>
        </p:spPr>
        <p:txBody>
          <a:bodyPr wrap="square" rtlCol="0">
            <a:spAutoFit/>
          </a:bodyPr>
          <a:lstStyle/>
          <a:p>
            <a:pPr defTabSz="457200">
              <a:defRPr/>
            </a:pPr>
            <a:r>
              <a:rPr lang="zh-CN" altLang="en-US" sz="1600" spc="600" dirty="0">
                <a:solidFill>
                  <a:prstClr val="black">
                    <a:lumMod val="85000"/>
                    <a:lumOff val="15000"/>
                  </a:prstClr>
                </a:solidFill>
                <a:latin typeface="思源黑体 Light" panose="020B0300000000000000" pitchFamily="34" charset="-122"/>
                <a:ea typeface="思源黑体 CN Light" panose="020B0300000000000000" pitchFamily="34" charset="-122"/>
                <a:sym typeface="思源黑体 Light" panose="020B0300000000000000" pitchFamily="34" charset="-122"/>
              </a:rPr>
              <a:t>点击输入标题</a:t>
            </a:r>
          </a:p>
        </p:txBody>
      </p:sp>
      <p:pic>
        <p:nvPicPr>
          <p:cNvPr id="41" name="Picture 40" descr="118-苏州大学-logo.png"/>
          <p:cNvPicPr>
            <a:picLocks noChangeAspect="1"/>
          </p:cNvPicPr>
          <p:nvPr/>
        </p:nvPicPr>
        <p:blipFill>
          <a:blip r:embed="rId4"/>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6" grpId="0"/>
      <p:bldP spid="37" grpId="0"/>
      <p:bldP spid="38"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标题 1"/>
          <p:cNvSpPr>
            <a:spLocks noGrp="1"/>
          </p:cNvSpPr>
          <p:nvPr>
            <p:ph type="title" idx="4294967295"/>
          </p:nvPr>
        </p:nvSpPr>
        <p:spPr>
          <a:xfrm>
            <a:off x="0" y="528638"/>
            <a:ext cx="4691063" cy="649287"/>
          </a:xfrm>
        </p:spPr>
        <p:txBody>
          <a:bodyPr/>
          <a:lstStyle/>
          <a:p>
            <a:pPr eaLnBrk="1" hangingPunct="1"/>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p>
        </p:txBody>
      </p:sp>
      <p:sp>
        <p:nvSpPr>
          <p:cNvPr id="25" name="五边形 8"/>
          <p:cNvSpPr>
            <a:spLocks noChangeArrowheads="1"/>
          </p:cNvSpPr>
          <p:nvPr/>
        </p:nvSpPr>
        <p:spPr bwMode="auto">
          <a:xfrm>
            <a:off x="0" y="501650"/>
            <a:ext cx="4691063" cy="661988"/>
          </a:xfrm>
          <a:prstGeom prst="homePlate">
            <a:avLst>
              <a:gd name="adj" fmla="val 45226"/>
            </a:avLst>
          </a:prstGeom>
          <a:solidFill>
            <a:srgbClr val="8C0A17"/>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6" name="燕尾形 9"/>
          <p:cNvSpPr>
            <a:spLocks noChangeArrowheads="1"/>
          </p:cNvSpPr>
          <p:nvPr/>
        </p:nvSpPr>
        <p:spPr bwMode="auto">
          <a:xfrm>
            <a:off x="187325" y="639763"/>
            <a:ext cx="312738" cy="384175"/>
          </a:xfrm>
          <a:prstGeom prst="chevron">
            <a:avLst>
              <a:gd name="adj" fmla="val 50000"/>
            </a:avLst>
          </a:prstGeom>
          <a:solidFill>
            <a:srgbClr val="D40F23"/>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7"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6" name="文本框 55"/>
          <p:cNvSpPr txBox="1"/>
          <p:nvPr/>
        </p:nvSpPr>
        <p:spPr>
          <a:xfrm>
            <a:off x="993276" y="565855"/>
            <a:ext cx="4198105" cy="584775"/>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32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32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8" name="1"/>
          <p:cNvSpPr/>
          <p:nvPr/>
        </p:nvSpPr>
        <p:spPr bwMode="auto">
          <a:xfrm>
            <a:off x="4394200" y="2056193"/>
            <a:ext cx="732233" cy="809005"/>
          </a:xfrm>
          <a:custGeom>
            <a:avLst/>
            <a:gdLst>
              <a:gd name="T0" fmla="*/ 80 w 557"/>
              <a:gd name="T1" fmla="*/ 0 h 617"/>
              <a:gd name="T2" fmla="*/ 477 w 557"/>
              <a:gd name="T3" fmla="*/ 0 h 617"/>
              <a:gd name="T4" fmla="*/ 557 w 557"/>
              <a:gd name="T5" fmla="*/ 80 h 617"/>
              <a:gd name="T6" fmla="*/ 557 w 557"/>
              <a:gd name="T7" fmla="*/ 477 h 617"/>
              <a:gd name="T8" fmla="*/ 477 w 557"/>
              <a:gd name="T9" fmla="*/ 557 h 617"/>
              <a:gd name="T10" fmla="*/ 394 w 557"/>
              <a:gd name="T11" fmla="*/ 557 h 617"/>
              <a:gd name="T12" fmla="*/ 310 w 557"/>
              <a:gd name="T13" fmla="*/ 563 h 617"/>
              <a:gd name="T14" fmla="*/ 309 w 557"/>
              <a:gd name="T15" fmla="*/ 565 h 617"/>
              <a:gd name="T16" fmla="*/ 306 w 557"/>
              <a:gd name="T17" fmla="*/ 569 h 617"/>
              <a:gd name="T18" fmla="*/ 302 w 557"/>
              <a:gd name="T19" fmla="*/ 577 h 617"/>
              <a:gd name="T20" fmla="*/ 302 w 557"/>
              <a:gd name="T21" fmla="*/ 577 h 617"/>
              <a:gd name="T22" fmla="*/ 292 w 557"/>
              <a:gd name="T23" fmla="*/ 593 h 617"/>
              <a:gd name="T24" fmla="*/ 292 w 557"/>
              <a:gd name="T25" fmla="*/ 593 h 617"/>
              <a:gd name="T26" fmla="*/ 279 w 557"/>
              <a:gd name="T27" fmla="*/ 617 h 617"/>
              <a:gd name="T28" fmla="*/ 265 w 557"/>
              <a:gd name="T29" fmla="*/ 593 h 617"/>
              <a:gd name="T30" fmla="*/ 260 w 557"/>
              <a:gd name="T31" fmla="*/ 586 h 617"/>
              <a:gd name="T32" fmla="*/ 255 w 557"/>
              <a:gd name="T33" fmla="*/ 576 h 617"/>
              <a:gd name="T34" fmla="*/ 251 w 557"/>
              <a:gd name="T35" fmla="*/ 570 h 617"/>
              <a:gd name="T36" fmla="*/ 251 w 557"/>
              <a:gd name="T37" fmla="*/ 569 h 617"/>
              <a:gd name="T38" fmla="*/ 250 w 557"/>
              <a:gd name="T39" fmla="*/ 568 h 617"/>
              <a:gd name="T40" fmla="*/ 249 w 557"/>
              <a:gd name="T41" fmla="*/ 566 h 617"/>
              <a:gd name="T42" fmla="*/ 247 w 557"/>
              <a:gd name="T43" fmla="*/ 563 h 617"/>
              <a:gd name="T44" fmla="*/ 163 w 557"/>
              <a:gd name="T45" fmla="*/ 557 h 617"/>
              <a:gd name="T46" fmla="*/ 80 w 557"/>
              <a:gd name="T47" fmla="*/ 557 h 617"/>
              <a:gd name="T48" fmla="*/ 0 w 557"/>
              <a:gd name="T49" fmla="*/ 477 h 617"/>
              <a:gd name="T50" fmla="*/ 0 w 557"/>
              <a:gd name="T51" fmla="*/ 80 h 617"/>
              <a:gd name="T52" fmla="*/ 80 w 557"/>
              <a:gd name="T53"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7" h="617">
                <a:moveTo>
                  <a:pt x="80" y="0"/>
                </a:moveTo>
                <a:cubicBezTo>
                  <a:pt x="477" y="0"/>
                  <a:pt x="477" y="0"/>
                  <a:pt x="477" y="0"/>
                </a:cubicBezTo>
                <a:cubicBezTo>
                  <a:pt x="521" y="0"/>
                  <a:pt x="557" y="36"/>
                  <a:pt x="557" y="80"/>
                </a:cubicBezTo>
                <a:cubicBezTo>
                  <a:pt x="557" y="477"/>
                  <a:pt x="557" y="477"/>
                  <a:pt x="557" y="477"/>
                </a:cubicBezTo>
                <a:cubicBezTo>
                  <a:pt x="557" y="521"/>
                  <a:pt x="521" y="557"/>
                  <a:pt x="477" y="557"/>
                </a:cubicBezTo>
                <a:cubicBezTo>
                  <a:pt x="394" y="557"/>
                  <a:pt x="394" y="557"/>
                  <a:pt x="394" y="557"/>
                </a:cubicBezTo>
                <a:cubicBezTo>
                  <a:pt x="350" y="557"/>
                  <a:pt x="312" y="560"/>
                  <a:pt x="310" y="563"/>
                </a:cubicBezTo>
                <a:cubicBezTo>
                  <a:pt x="310" y="563"/>
                  <a:pt x="309" y="564"/>
                  <a:pt x="309" y="565"/>
                </a:cubicBezTo>
                <a:cubicBezTo>
                  <a:pt x="306" y="569"/>
                  <a:pt x="306" y="569"/>
                  <a:pt x="306" y="569"/>
                </a:cubicBezTo>
                <a:cubicBezTo>
                  <a:pt x="302" y="577"/>
                  <a:pt x="302" y="577"/>
                  <a:pt x="302" y="577"/>
                </a:cubicBezTo>
                <a:cubicBezTo>
                  <a:pt x="302" y="577"/>
                  <a:pt x="302" y="577"/>
                  <a:pt x="302" y="577"/>
                </a:cubicBezTo>
                <a:cubicBezTo>
                  <a:pt x="299" y="582"/>
                  <a:pt x="296" y="588"/>
                  <a:pt x="292" y="593"/>
                </a:cubicBezTo>
                <a:cubicBezTo>
                  <a:pt x="292" y="593"/>
                  <a:pt x="292" y="593"/>
                  <a:pt x="292" y="593"/>
                </a:cubicBezTo>
                <a:cubicBezTo>
                  <a:pt x="279" y="617"/>
                  <a:pt x="279" y="617"/>
                  <a:pt x="279" y="617"/>
                </a:cubicBezTo>
                <a:cubicBezTo>
                  <a:pt x="265" y="593"/>
                  <a:pt x="265" y="593"/>
                  <a:pt x="265" y="593"/>
                </a:cubicBezTo>
                <a:cubicBezTo>
                  <a:pt x="260" y="586"/>
                  <a:pt x="260" y="586"/>
                  <a:pt x="260" y="586"/>
                </a:cubicBezTo>
                <a:cubicBezTo>
                  <a:pt x="255" y="576"/>
                  <a:pt x="255" y="576"/>
                  <a:pt x="255" y="576"/>
                </a:cubicBezTo>
                <a:cubicBezTo>
                  <a:pt x="253" y="574"/>
                  <a:pt x="252" y="572"/>
                  <a:pt x="251" y="570"/>
                </a:cubicBezTo>
                <a:cubicBezTo>
                  <a:pt x="251" y="569"/>
                  <a:pt x="251" y="569"/>
                  <a:pt x="251" y="569"/>
                </a:cubicBezTo>
                <a:cubicBezTo>
                  <a:pt x="250" y="568"/>
                  <a:pt x="250" y="568"/>
                  <a:pt x="250" y="568"/>
                </a:cubicBezTo>
                <a:cubicBezTo>
                  <a:pt x="250" y="567"/>
                  <a:pt x="249" y="566"/>
                  <a:pt x="249" y="566"/>
                </a:cubicBezTo>
                <a:cubicBezTo>
                  <a:pt x="247" y="563"/>
                  <a:pt x="247" y="563"/>
                  <a:pt x="247" y="563"/>
                </a:cubicBezTo>
                <a:cubicBezTo>
                  <a:pt x="245" y="560"/>
                  <a:pt x="207" y="557"/>
                  <a:pt x="163" y="557"/>
                </a:cubicBezTo>
                <a:cubicBezTo>
                  <a:pt x="80" y="557"/>
                  <a:pt x="80" y="557"/>
                  <a:pt x="80" y="557"/>
                </a:cubicBezTo>
                <a:cubicBezTo>
                  <a:pt x="36" y="557"/>
                  <a:pt x="0" y="521"/>
                  <a:pt x="0" y="477"/>
                </a:cubicBezTo>
                <a:cubicBezTo>
                  <a:pt x="0" y="80"/>
                  <a:pt x="0" y="80"/>
                  <a:pt x="0" y="80"/>
                </a:cubicBezTo>
                <a:cubicBezTo>
                  <a:pt x="0" y="36"/>
                  <a:pt x="36" y="0"/>
                  <a:pt x="80" y="0"/>
                </a:cubicBezTo>
                <a:close/>
              </a:path>
            </a:pathLst>
          </a:custGeom>
          <a:solidFill>
            <a:srgbClr val="A70C1B"/>
          </a:solidFill>
          <a:ln>
            <a:noFill/>
          </a:ln>
        </p:spPr>
        <p:txBody>
          <a:bodyPr vert="horz" wrap="square" lIns="91440" tIns="45720" rIns="91440" bIns="216000" anchor="ctr" anchorCtr="1" compatLnSpc="1">
            <a:normAutofit/>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01</a:t>
            </a:r>
          </a:p>
        </p:txBody>
      </p:sp>
      <p:sp>
        <p:nvSpPr>
          <p:cNvPr id="59" name="1"/>
          <p:cNvSpPr/>
          <p:nvPr/>
        </p:nvSpPr>
        <p:spPr bwMode="auto">
          <a:xfrm>
            <a:off x="4394200" y="2056193"/>
            <a:ext cx="1647729" cy="1561050"/>
          </a:xfrm>
          <a:custGeom>
            <a:avLst/>
            <a:gdLst>
              <a:gd name="T0" fmla="*/ 712 w 1254"/>
              <a:gd name="T1" fmla="*/ 1190 h 1190"/>
              <a:gd name="T2" fmla="*/ 713 w 1254"/>
              <a:gd name="T3" fmla="*/ 1190 h 1190"/>
              <a:gd name="T4" fmla="*/ 1110 w 1254"/>
              <a:gd name="T5" fmla="*/ 1190 h 1190"/>
              <a:gd name="T6" fmla="*/ 1190 w 1254"/>
              <a:gd name="T7" fmla="*/ 1110 h 1190"/>
              <a:gd name="T8" fmla="*/ 1190 w 1254"/>
              <a:gd name="T9" fmla="*/ 712 h 1190"/>
              <a:gd name="T10" fmla="*/ 1198 w 1254"/>
              <a:gd name="T11" fmla="*/ 628 h 1190"/>
              <a:gd name="T12" fmla="*/ 1211 w 1254"/>
              <a:gd name="T13" fmla="*/ 620 h 1190"/>
              <a:gd name="T14" fmla="*/ 1254 w 1254"/>
              <a:gd name="T15" fmla="*/ 595 h 1190"/>
              <a:gd name="T16" fmla="*/ 1211 w 1254"/>
              <a:gd name="T17" fmla="*/ 570 h 1190"/>
              <a:gd name="T18" fmla="*/ 1198 w 1254"/>
              <a:gd name="T19" fmla="*/ 562 h 1190"/>
              <a:gd name="T20" fmla="*/ 1190 w 1254"/>
              <a:gd name="T21" fmla="*/ 478 h 1190"/>
              <a:gd name="T22" fmla="*/ 1190 w 1254"/>
              <a:gd name="T23" fmla="*/ 80 h 1190"/>
              <a:gd name="T24" fmla="*/ 1190 w 1254"/>
              <a:gd name="T25" fmla="*/ 80 h 1190"/>
              <a:gd name="T26" fmla="*/ 1132 w 1254"/>
              <a:gd name="T27" fmla="*/ 4 h 1190"/>
              <a:gd name="T28" fmla="*/ 1126 w 1254"/>
              <a:gd name="T29" fmla="*/ 2 h 1190"/>
              <a:gd name="T30" fmla="*/ 1110 w 1254"/>
              <a:gd name="T31" fmla="*/ 0 h 1190"/>
              <a:gd name="T32" fmla="*/ 714 w 1254"/>
              <a:gd name="T33" fmla="*/ 0 h 1190"/>
              <a:gd name="T34" fmla="*/ 634 w 1254"/>
              <a:gd name="T35" fmla="*/ 80 h 1190"/>
              <a:gd name="T36" fmla="*/ 634 w 1254"/>
              <a:gd name="T37" fmla="*/ 554 h 1190"/>
              <a:gd name="T38" fmla="*/ 623 w 1254"/>
              <a:gd name="T39" fmla="*/ 595 h 1190"/>
              <a:gd name="T40" fmla="*/ 554 w 1254"/>
              <a:gd name="T41" fmla="*/ 634 h 1190"/>
              <a:gd name="T42" fmla="*/ 80 w 1254"/>
              <a:gd name="T43" fmla="*/ 634 h 1190"/>
              <a:gd name="T44" fmla="*/ 0 w 1254"/>
              <a:gd name="T45" fmla="*/ 714 h 1190"/>
              <a:gd name="T46" fmla="*/ 0 w 1254"/>
              <a:gd name="T47" fmla="*/ 1110 h 1190"/>
              <a:gd name="T48" fmla="*/ 80 w 1254"/>
              <a:gd name="T49" fmla="*/ 1190 h 1190"/>
              <a:gd name="T50" fmla="*/ 478 w 1254"/>
              <a:gd name="T51" fmla="*/ 1190 h 1190"/>
              <a:gd name="T52" fmla="*/ 712 w 1254"/>
              <a:gd name="T53" fmla="*/ 1190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4" h="1190">
                <a:moveTo>
                  <a:pt x="712" y="1190"/>
                </a:moveTo>
                <a:cubicBezTo>
                  <a:pt x="713" y="1190"/>
                  <a:pt x="713" y="1190"/>
                  <a:pt x="713" y="1190"/>
                </a:cubicBezTo>
                <a:cubicBezTo>
                  <a:pt x="1110" y="1190"/>
                  <a:pt x="1110" y="1190"/>
                  <a:pt x="1110" y="1190"/>
                </a:cubicBezTo>
                <a:cubicBezTo>
                  <a:pt x="1154" y="1190"/>
                  <a:pt x="1190" y="1154"/>
                  <a:pt x="1190" y="1110"/>
                </a:cubicBezTo>
                <a:cubicBezTo>
                  <a:pt x="1190" y="712"/>
                  <a:pt x="1190" y="712"/>
                  <a:pt x="1190" y="712"/>
                </a:cubicBezTo>
                <a:cubicBezTo>
                  <a:pt x="1190" y="668"/>
                  <a:pt x="1193" y="630"/>
                  <a:pt x="1198" y="628"/>
                </a:cubicBezTo>
                <a:cubicBezTo>
                  <a:pt x="1200" y="626"/>
                  <a:pt x="1205" y="624"/>
                  <a:pt x="1211" y="620"/>
                </a:cubicBezTo>
                <a:cubicBezTo>
                  <a:pt x="1254" y="595"/>
                  <a:pt x="1254" y="595"/>
                  <a:pt x="1254" y="595"/>
                </a:cubicBezTo>
                <a:cubicBezTo>
                  <a:pt x="1211" y="570"/>
                  <a:pt x="1211" y="570"/>
                  <a:pt x="1211" y="570"/>
                </a:cubicBezTo>
                <a:cubicBezTo>
                  <a:pt x="1205" y="566"/>
                  <a:pt x="1200" y="564"/>
                  <a:pt x="1198" y="562"/>
                </a:cubicBezTo>
                <a:cubicBezTo>
                  <a:pt x="1193" y="560"/>
                  <a:pt x="1190" y="522"/>
                  <a:pt x="1190" y="478"/>
                </a:cubicBezTo>
                <a:cubicBezTo>
                  <a:pt x="1190" y="80"/>
                  <a:pt x="1190" y="80"/>
                  <a:pt x="1190" y="80"/>
                </a:cubicBezTo>
                <a:cubicBezTo>
                  <a:pt x="1190" y="80"/>
                  <a:pt x="1190" y="80"/>
                  <a:pt x="1190" y="80"/>
                </a:cubicBezTo>
                <a:cubicBezTo>
                  <a:pt x="1190" y="44"/>
                  <a:pt x="1165" y="13"/>
                  <a:pt x="1132" y="4"/>
                </a:cubicBezTo>
                <a:cubicBezTo>
                  <a:pt x="1130" y="3"/>
                  <a:pt x="1128" y="2"/>
                  <a:pt x="1126" y="2"/>
                </a:cubicBezTo>
                <a:cubicBezTo>
                  <a:pt x="1121" y="1"/>
                  <a:pt x="1115" y="0"/>
                  <a:pt x="1110" y="0"/>
                </a:cubicBezTo>
                <a:cubicBezTo>
                  <a:pt x="714" y="0"/>
                  <a:pt x="714" y="0"/>
                  <a:pt x="714" y="0"/>
                </a:cubicBezTo>
                <a:cubicBezTo>
                  <a:pt x="670" y="0"/>
                  <a:pt x="634" y="36"/>
                  <a:pt x="634" y="80"/>
                </a:cubicBezTo>
                <a:cubicBezTo>
                  <a:pt x="634" y="554"/>
                  <a:pt x="634" y="554"/>
                  <a:pt x="634" y="554"/>
                </a:cubicBezTo>
                <a:cubicBezTo>
                  <a:pt x="634" y="569"/>
                  <a:pt x="630" y="583"/>
                  <a:pt x="623" y="595"/>
                </a:cubicBezTo>
                <a:cubicBezTo>
                  <a:pt x="609" y="619"/>
                  <a:pt x="584" y="634"/>
                  <a:pt x="554" y="634"/>
                </a:cubicBezTo>
                <a:cubicBezTo>
                  <a:pt x="80" y="634"/>
                  <a:pt x="80" y="634"/>
                  <a:pt x="80" y="634"/>
                </a:cubicBezTo>
                <a:cubicBezTo>
                  <a:pt x="36" y="634"/>
                  <a:pt x="0" y="670"/>
                  <a:pt x="0" y="714"/>
                </a:cubicBezTo>
                <a:cubicBezTo>
                  <a:pt x="0" y="1110"/>
                  <a:pt x="0" y="1110"/>
                  <a:pt x="0" y="1110"/>
                </a:cubicBezTo>
                <a:cubicBezTo>
                  <a:pt x="0" y="1154"/>
                  <a:pt x="36" y="1190"/>
                  <a:pt x="80" y="1190"/>
                </a:cubicBezTo>
                <a:cubicBezTo>
                  <a:pt x="478" y="1190"/>
                  <a:pt x="478" y="1190"/>
                  <a:pt x="478" y="1190"/>
                </a:cubicBezTo>
                <a:lnTo>
                  <a:pt x="712" y="1190"/>
                </a:lnTo>
                <a:close/>
              </a:path>
            </a:pathLst>
          </a:custGeom>
          <a:solidFill>
            <a:srgbClr val="A70C1B"/>
          </a:solidFill>
          <a:ln>
            <a:noFill/>
          </a:ln>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100" b="0" i="0" u="none" strike="noStrike" kern="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0" name="1"/>
          <p:cNvSpPr/>
          <p:nvPr/>
        </p:nvSpPr>
        <p:spPr bwMode="auto">
          <a:xfrm>
            <a:off x="5454448" y="2334253"/>
            <a:ext cx="294961" cy="289209"/>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rgbClr val="FFFFFF"/>
          </a:solidFill>
          <a:ln>
            <a:noFill/>
          </a:ln>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1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2" name="1"/>
          <p:cNvSpPr/>
          <p:nvPr/>
        </p:nvSpPr>
        <p:spPr bwMode="auto">
          <a:xfrm>
            <a:off x="6234274" y="2056193"/>
            <a:ext cx="1563526" cy="1645253"/>
          </a:xfrm>
          <a:custGeom>
            <a:avLst/>
            <a:gdLst>
              <a:gd name="T0" fmla="*/ 1110 w 1190"/>
              <a:gd name="T1" fmla="*/ 634 h 1254"/>
              <a:gd name="T2" fmla="*/ 636 w 1190"/>
              <a:gd name="T3" fmla="*/ 634 h 1254"/>
              <a:gd name="T4" fmla="*/ 556 w 1190"/>
              <a:gd name="T5" fmla="*/ 554 h 1254"/>
              <a:gd name="T6" fmla="*/ 556 w 1190"/>
              <a:gd name="T7" fmla="*/ 80 h 1254"/>
              <a:gd name="T8" fmla="*/ 476 w 1190"/>
              <a:gd name="T9" fmla="*/ 0 h 1254"/>
              <a:gd name="T10" fmla="*/ 80 w 1190"/>
              <a:gd name="T11" fmla="*/ 0 h 1254"/>
              <a:gd name="T12" fmla="*/ 0 w 1190"/>
              <a:gd name="T13" fmla="*/ 80 h 1254"/>
              <a:gd name="T14" fmla="*/ 0 w 1190"/>
              <a:gd name="T15" fmla="*/ 1110 h 1254"/>
              <a:gd name="T16" fmla="*/ 80 w 1190"/>
              <a:gd name="T17" fmla="*/ 1190 h 1254"/>
              <a:gd name="T18" fmla="*/ 478 w 1190"/>
              <a:gd name="T19" fmla="*/ 1190 h 1254"/>
              <a:gd name="T20" fmla="*/ 562 w 1190"/>
              <a:gd name="T21" fmla="*/ 1198 h 1254"/>
              <a:gd name="T22" fmla="*/ 570 w 1190"/>
              <a:gd name="T23" fmla="*/ 1211 h 1254"/>
              <a:gd name="T24" fmla="*/ 595 w 1190"/>
              <a:gd name="T25" fmla="*/ 1254 h 1254"/>
              <a:gd name="T26" fmla="*/ 620 w 1190"/>
              <a:gd name="T27" fmla="*/ 1211 h 1254"/>
              <a:gd name="T28" fmla="*/ 628 w 1190"/>
              <a:gd name="T29" fmla="*/ 1198 h 1254"/>
              <a:gd name="T30" fmla="*/ 712 w 1190"/>
              <a:gd name="T31" fmla="*/ 1190 h 1254"/>
              <a:gd name="T32" fmla="*/ 1110 w 1190"/>
              <a:gd name="T33" fmla="*/ 1190 h 1254"/>
              <a:gd name="T34" fmla="*/ 1190 w 1190"/>
              <a:gd name="T35" fmla="*/ 1110 h 1254"/>
              <a:gd name="T36" fmla="*/ 1190 w 1190"/>
              <a:gd name="T37" fmla="*/ 714 h 1254"/>
              <a:gd name="T38" fmla="*/ 1110 w 1190"/>
              <a:gd name="T39" fmla="*/ 634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0" h="1254">
                <a:moveTo>
                  <a:pt x="1110" y="634"/>
                </a:moveTo>
                <a:cubicBezTo>
                  <a:pt x="636" y="634"/>
                  <a:pt x="636" y="634"/>
                  <a:pt x="636" y="634"/>
                </a:cubicBezTo>
                <a:cubicBezTo>
                  <a:pt x="592" y="634"/>
                  <a:pt x="556" y="598"/>
                  <a:pt x="556" y="554"/>
                </a:cubicBezTo>
                <a:cubicBezTo>
                  <a:pt x="556" y="80"/>
                  <a:pt x="556" y="80"/>
                  <a:pt x="556" y="80"/>
                </a:cubicBezTo>
                <a:cubicBezTo>
                  <a:pt x="556" y="36"/>
                  <a:pt x="520" y="0"/>
                  <a:pt x="476" y="0"/>
                </a:cubicBezTo>
                <a:cubicBezTo>
                  <a:pt x="80" y="0"/>
                  <a:pt x="80" y="0"/>
                  <a:pt x="80" y="0"/>
                </a:cubicBezTo>
                <a:cubicBezTo>
                  <a:pt x="36" y="0"/>
                  <a:pt x="0" y="36"/>
                  <a:pt x="0" y="80"/>
                </a:cubicBezTo>
                <a:cubicBezTo>
                  <a:pt x="0" y="1110"/>
                  <a:pt x="0" y="1110"/>
                  <a:pt x="0" y="1110"/>
                </a:cubicBezTo>
                <a:cubicBezTo>
                  <a:pt x="0" y="1154"/>
                  <a:pt x="36" y="1190"/>
                  <a:pt x="80" y="1190"/>
                </a:cubicBezTo>
                <a:cubicBezTo>
                  <a:pt x="478" y="1190"/>
                  <a:pt x="478" y="1190"/>
                  <a:pt x="478" y="1190"/>
                </a:cubicBezTo>
                <a:cubicBezTo>
                  <a:pt x="522" y="1190"/>
                  <a:pt x="560" y="1193"/>
                  <a:pt x="562" y="1198"/>
                </a:cubicBezTo>
                <a:cubicBezTo>
                  <a:pt x="564" y="1200"/>
                  <a:pt x="566" y="1205"/>
                  <a:pt x="570" y="1211"/>
                </a:cubicBezTo>
                <a:cubicBezTo>
                  <a:pt x="595" y="1254"/>
                  <a:pt x="595" y="1254"/>
                  <a:pt x="595" y="1254"/>
                </a:cubicBezTo>
                <a:cubicBezTo>
                  <a:pt x="620" y="1211"/>
                  <a:pt x="620" y="1211"/>
                  <a:pt x="620" y="1211"/>
                </a:cubicBezTo>
                <a:cubicBezTo>
                  <a:pt x="624" y="1205"/>
                  <a:pt x="626" y="1200"/>
                  <a:pt x="628" y="1198"/>
                </a:cubicBezTo>
                <a:cubicBezTo>
                  <a:pt x="630" y="1193"/>
                  <a:pt x="668" y="1190"/>
                  <a:pt x="712" y="1190"/>
                </a:cubicBezTo>
                <a:cubicBezTo>
                  <a:pt x="1110" y="1190"/>
                  <a:pt x="1110" y="1190"/>
                  <a:pt x="1110" y="1190"/>
                </a:cubicBezTo>
                <a:cubicBezTo>
                  <a:pt x="1154" y="1190"/>
                  <a:pt x="1190" y="1154"/>
                  <a:pt x="1190" y="1110"/>
                </a:cubicBezTo>
                <a:cubicBezTo>
                  <a:pt x="1190" y="714"/>
                  <a:pt x="1190" y="714"/>
                  <a:pt x="1190" y="714"/>
                </a:cubicBezTo>
                <a:cubicBezTo>
                  <a:pt x="1190" y="670"/>
                  <a:pt x="1154" y="634"/>
                  <a:pt x="1110" y="634"/>
                </a:cubicBezTo>
                <a:close/>
              </a:path>
            </a:pathLst>
          </a:custGeom>
          <a:solidFill>
            <a:srgbClr val="6B0811"/>
          </a:solidFill>
          <a:ln>
            <a:noFill/>
          </a:ln>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100" b="0" i="0" u="none" strike="noStrike" kern="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3" name="1"/>
          <p:cNvSpPr/>
          <p:nvPr/>
        </p:nvSpPr>
        <p:spPr bwMode="auto">
          <a:xfrm>
            <a:off x="6471276" y="2355709"/>
            <a:ext cx="248322" cy="247947"/>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rgbClr val="FFFFFF"/>
          </a:solidFill>
          <a:ln>
            <a:noFill/>
          </a:ln>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1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4" name="1"/>
          <p:cNvSpPr/>
          <p:nvPr/>
        </p:nvSpPr>
        <p:spPr bwMode="auto">
          <a:xfrm>
            <a:off x="7066394" y="2056193"/>
            <a:ext cx="731406" cy="809005"/>
          </a:xfrm>
          <a:custGeom>
            <a:avLst/>
            <a:gdLst>
              <a:gd name="T0" fmla="*/ 477 w 557"/>
              <a:gd name="T1" fmla="*/ 0 h 617"/>
              <a:gd name="T2" fmla="*/ 80 w 557"/>
              <a:gd name="T3" fmla="*/ 0 h 617"/>
              <a:gd name="T4" fmla="*/ 0 w 557"/>
              <a:gd name="T5" fmla="*/ 80 h 617"/>
              <a:gd name="T6" fmla="*/ 0 w 557"/>
              <a:gd name="T7" fmla="*/ 477 h 617"/>
              <a:gd name="T8" fmla="*/ 80 w 557"/>
              <a:gd name="T9" fmla="*/ 557 h 617"/>
              <a:gd name="T10" fmla="*/ 163 w 557"/>
              <a:gd name="T11" fmla="*/ 557 h 617"/>
              <a:gd name="T12" fmla="*/ 247 w 557"/>
              <a:gd name="T13" fmla="*/ 563 h 617"/>
              <a:gd name="T14" fmla="*/ 248 w 557"/>
              <a:gd name="T15" fmla="*/ 565 h 617"/>
              <a:gd name="T16" fmla="*/ 251 w 557"/>
              <a:gd name="T17" fmla="*/ 569 h 617"/>
              <a:gd name="T18" fmla="*/ 255 w 557"/>
              <a:gd name="T19" fmla="*/ 577 h 617"/>
              <a:gd name="T20" fmla="*/ 255 w 557"/>
              <a:gd name="T21" fmla="*/ 577 h 617"/>
              <a:gd name="T22" fmla="*/ 265 w 557"/>
              <a:gd name="T23" fmla="*/ 593 h 617"/>
              <a:gd name="T24" fmla="*/ 265 w 557"/>
              <a:gd name="T25" fmla="*/ 593 h 617"/>
              <a:gd name="T26" fmla="*/ 278 w 557"/>
              <a:gd name="T27" fmla="*/ 617 h 617"/>
              <a:gd name="T28" fmla="*/ 292 w 557"/>
              <a:gd name="T29" fmla="*/ 593 h 617"/>
              <a:gd name="T30" fmla="*/ 297 w 557"/>
              <a:gd name="T31" fmla="*/ 586 h 617"/>
              <a:gd name="T32" fmla="*/ 302 w 557"/>
              <a:gd name="T33" fmla="*/ 576 h 617"/>
              <a:gd name="T34" fmla="*/ 306 w 557"/>
              <a:gd name="T35" fmla="*/ 570 h 617"/>
              <a:gd name="T36" fmla="*/ 306 w 557"/>
              <a:gd name="T37" fmla="*/ 569 h 617"/>
              <a:gd name="T38" fmla="*/ 307 w 557"/>
              <a:gd name="T39" fmla="*/ 568 h 617"/>
              <a:gd name="T40" fmla="*/ 308 w 557"/>
              <a:gd name="T41" fmla="*/ 566 h 617"/>
              <a:gd name="T42" fmla="*/ 310 w 557"/>
              <a:gd name="T43" fmla="*/ 563 h 617"/>
              <a:gd name="T44" fmla="*/ 394 w 557"/>
              <a:gd name="T45" fmla="*/ 557 h 617"/>
              <a:gd name="T46" fmla="*/ 477 w 557"/>
              <a:gd name="T47" fmla="*/ 557 h 617"/>
              <a:gd name="T48" fmla="*/ 557 w 557"/>
              <a:gd name="T49" fmla="*/ 477 h 617"/>
              <a:gd name="T50" fmla="*/ 557 w 557"/>
              <a:gd name="T51" fmla="*/ 80 h 617"/>
              <a:gd name="T52" fmla="*/ 477 w 557"/>
              <a:gd name="T53"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7" h="617">
                <a:moveTo>
                  <a:pt x="477" y="0"/>
                </a:moveTo>
                <a:cubicBezTo>
                  <a:pt x="80" y="0"/>
                  <a:pt x="80" y="0"/>
                  <a:pt x="80" y="0"/>
                </a:cubicBezTo>
                <a:cubicBezTo>
                  <a:pt x="36" y="0"/>
                  <a:pt x="0" y="36"/>
                  <a:pt x="0" y="80"/>
                </a:cubicBezTo>
                <a:cubicBezTo>
                  <a:pt x="0" y="477"/>
                  <a:pt x="0" y="477"/>
                  <a:pt x="0" y="477"/>
                </a:cubicBezTo>
                <a:cubicBezTo>
                  <a:pt x="0" y="521"/>
                  <a:pt x="36" y="557"/>
                  <a:pt x="80" y="557"/>
                </a:cubicBezTo>
                <a:cubicBezTo>
                  <a:pt x="163" y="557"/>
                  <a:pt x="163" y="557"/>
                  <a:pt x="163" y="557"/>
                </a:cubicBezTo>
                <a:cubicBezTo>
                  <a:pt x="207" y="557"/>
                  <a:pt x="245" y="560"/>
                  <a:pt x="247" y="563"/>
                </a:cubicBezTo>
                <a:cubicBezTo>
                  <a:pt x="247" y="563"/>
                  <a:pt x="248" y="564"/>
                  <a:pt x="248" y="565"/>
                </a:cubicBezTo>
                <a:cubicBezTo>
                  <a:pt x="251" y="569"/>
                  <a:pt x="251" y="569"/>
                  <a:pt x="251" y="569"/>
                </a:cubicBezTo>
                <a:cubicBezTo>
                  <a:pt x="255" y="577"/>
                  <a:pt x="255" y="577"/>
                  <a:pt x="255" y="577"/>
                </a:cubicBezTo>
                <a:cubicBezTo>
                  <a:pt x="255" y="577"/>
                  <a:pt x="255" y="577"/>
                  <a:pt x="255" y="577"/>
                </a:cubicBezTo>
                <a:cubicBezTo>
                  <a:pt x="258" y="582"/>
                  <a:pt x="261" y="588"/>
                  <a:pt x="265" y="593"/>
                </a:cubicBezTo>
                <a:cubicBezTo>
                  <a:pt x="265" y="593"/>
                  <a:pt x="265" y="593"/>
                  <a:pt x="265" y="593"/>
                </a:cubicBezTo>
                <a:cubicBezTo>
                  <a:pt x="278" y="617"/>
                  <a:pt x="278" y="617"/>
                  <a:pt x="278" y="617"/>
                </a:cubicBezTo>
                <a:cubicBezTo>
                  <a:pt x="292" y="593"/>
                  <a:pt x="292" y="593"/>
                  <a:pt x="292" y="593"/>
                </a:cubicBezTo>
                <a:cubicBezTo>
                  <a:pt x="297" y="586"/>
                  <a:pt x="297" y="586"/>
                  <a:pt x="297" y="586"/>
                </a:cubicBezTo>
                <a:cubicBezTo>
                  <a:pt x="302" y="576"/>
                  <a:pt x="302" y="576"/>
                  <a:pt x="302" y="576"/>
                </a:cubicBezTo>
                <a:cubicBezTo>
                  <a:pt x="304" y="574"/>
                  <a:pt x="305" y="572"/>
                  <a:pt x="306" y="570"/>
                </a:cubicBezTo>
                <a:cubicBezTo>
                  <a:pt x="306" y="569"/>
                  <a:pt x="306" y="569"/>
                  <a:pt x="306" y="569"/>
                </a:cubicBezTo>
                <a:cubicBezTo>
                  <a:pt x="307" y="568"/>
                  <a:pt x="307" y="568"/>
                  <a:pt x="307" y="568"/>
                </a:cubicBezTo>
                <a:cubicBezTo>
                  <a:pt x="308" y="567"/>
                  <a:pt x="308" y="566"/>
                  <a:pt x="308" y="566"/>
                </a:cubicBezTo>
                <a:cubicBezTo>
                  <a:pt x="310" y="563"/>
                  <a:pt x="310" y="563"/>
                  <a:pt x="310" y="563"/>
                </a:cubicBezTo>
                <a:cubicBezTo>
                  <a:pt x="312" y="560"/>
                  <a:pt x="350" y="557"/>
                  <a:pt x="394" y="557"/>
                </a:cubicBezTo>
                <a:cubicBezTo>
                  <a:pt x="477" y="557"/>
                  <a:pt x="477" y="557"/>
                  <a:pt x="477" y="557"/>
                </a:cubicBezTo>
                <a:cubicBezTo>
                  <a:pt x="521" y="557"/>
                  <a:pt x="557" y="521"/>
                  <a:pt x="557" y="477"/>
                </a:cubicBezTo>
                <a:cubicBezTo>
                  <a:pt x="557" y="80"/>
                  <a:pt x="557" y="80"/>
                  <a:pt x="557" y="80"/>
                </a:cubicBezTo>
                <a:cubicBezTo>
                  <a:pt x="557" y="36"/>
                  <a:pt x="521" y="0"/>
                  <a:pt x="477" y="0"/>
                </a:cubicBezTo>
                <a:close/>
              </a:path>
            </a:pathLst>
          </a:custGeom>
          <a:solidFill>
            <a:srgbClr val="6B0811"/>
          </a:solidFill>
          <a:ln>
            <a:noFill/>
          </a:ln>
        </p:spPr>
        <p:txBody>
          <a:bodyPr vert="horz" wrap="square" lIns="91440" tIns="45720" rIns="91440" bIns="216000" anchor="ctr" anchorCtr="1" compatLnSpc="1">
            <a:normAutofit/>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02</a:t>
            </a:r>
          </a:p>
        </p:txBody>
      </p:sp>
      <p:sp>
        <p:nvSpPr>
          <p:cNvPr id="66" name="1"/>
          <p:cNvSpPr/>
          <p:nvPr/>
        </p:nvSpPr>
        <p:spPr bwMode="auto">
          <a:xfrm>
            <a:off x="4394200" y="4711876"/>
            <a:ext cx="732233" cy="810656"/>
          </a:xfrm>
          <a:custGeom>
            <a:avLst/>
            <a:gdLst>
              <a:gd name="T0" fmla="*/ 80 w 557"/>
              <a:gd name="T1" fmla="*/ 618 h 618"/>
              <a:gd name="T2" fmla="*/ 477 w 557"/>
              <a:gd name="T3" fmla="*/ 618 h 618"/>
              <a:gd name="T4" fmla="*/ 557 w 557"/>
              <a:gd name="T5" fmla="*/ 538 h 618"/>
              <a:gd name="T6" fmla="*/ 557 w 557"/>
              <a:gd name="T7" fmla="*/ 141 h 618"/>
              <a:gd name="T8" fmla="*/ 477 w 557"/>
              <a:gd name="T9" fmla="*/ 61 h 618"/>
              <a:gd name="T10" fmla="*/ 394 w 557"/>
              <a:gd name="T11" fmla="*/ 61 h 618"/>
              <a:gd name="T12" fmla="*/ 310 w 557"/>
              <a:gd name="T13" fmla="*/ 55 h 618"/>
              <a:gd name="T14" fmla="*/ 309 w 557"/>
              <a:gd name="T15" fmla="*/ 53 h 618"/>
              <a:gd name="T16" fmla="*/ 306 w 557"/>
              <a:gd name="T17" fmla="*/ 49 h 618"/>
              <a:gd name="T18" fmla="*/ 302 w 557"/>
              <a:gd name="T19" fmla="*/ 41 h 618"/>
              <a:gd name="T20" fmla="*/ 302 w 557"/>
              <a:gd name="T21" fmla="*/ 41 h 618"/>
              <a:gd name="T22" fmla="*/ 292 w 557"/>
              <a:gd name="T23" fmla="*/ 25 h 618"/>
              <a:gd name="T24" fmla="*/ 292 w 557"/>
              <a:gd name="T25" fmla="*/ 24 h 618"/>
              <a:gd name="T26" fmla="*/ 279 w 557"/>
              <a:gd name="T27" fmla="*/ 0 h 618"/>
              <a:gd name="T28" fmla="*/ 265 w 557"/>
              <a:gd name="T29" fmla="*/ 24 h 618"/>
              <a:gd name="T30" fmla="*/ 260 w 557"/>
              <a:gd name="T31" fmla="*/ 32 h 618"/>
              <a:gd name="T32" fmla="*/ 255 w 557"/>
              <a:gd name="T33" fmla="*/ 42 h 618"/>
              <a:gd name="T34" fmla="*/ 251 w 557"/>
              <a:gd name="T35" fmla="*/ 48 h 618"/>
              <a:gd name="T36" fmla="*/ 251 w 557"/>
              <a:gd name="T37" fmla="*/ 49 h 618"/>
              <a:gd name="T38" fmla="*/ 250 w 557"/>
              <a:gd name="T39" fmla="*/ 50 h 618"/>
              <a:gd name="T40" fmla="*/ 249 w 557"/>
              <a:gd name="T41" fmla="*/ 52 h 618"/>
              <a:gd name="T42" fmla="*/ 247 w 557"/>
              <a:gd name="T43" fmla="*/ 55 h 618"/>
              <a:gd name="T44" fmla="*/ 163 w 557"/>
              <a:gd name="T45" fmla="*/ 61 h 618"/>
              <a:gd name="T46" fmla="*/ 80 w 557"/>
              <a:gd name="T47" fmla="*/ 61 h 618"/>
              <a:gd name="T48" fmla="*/ 0 w 557"/>
              <a:gd name="T49" fmla="*/ 141 h 618"/>
              <a:gd name="T50" fmla="*/ 0 w 557"/>
              <a:gd name="T51" fmla="*/ 538 h 618"/>
              <a:gd name="T52" fmla="*/ 80 w 557"/>
              <a:gd name="T53" fmla="*/ 61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7" h="618">
                <a:moveTo>
                  <a:pt x="80" y="618"/>
                </a:moveTo>
                <a:cubicBezTo>
                  <a:pt x="477" y="618"/>
                  <a:pt x="477" y="618"/>
                  <a:pt x="477" y="618"/>
                </a:cubicBezTo>
                <a:cubicBezTo>
                  <a:pt x="521" y="618"/>
                  <a:pt x="557" y="582"/>
                  <a:pt x="557" y="538"/>
                </a:cubicBezTo>
                <a:cubicBezTo>
                  <a:pt x="557" y="141"/>
                  <a:pt x="557" y="141"/>
                  <a:pt x="557" y="141"/>
                </a:cubicBezTo>
                <a:cubicBezTo>
                  <a:pt x="557" y="97"/>
                  <a:pt x="521" y="61"/>
                  <a:pt x="477" y="61"/>
                </a:cubicBezTo>
                <a:cubicBezTo>
                  <a:pt x="394" y="61"/>
                  <a:pt x="394" y="61"/>
                  <a:pt x="394" y="61"/>
                </a:cubicBezTo>
                <a:cubicBezTo>
                  <a:pt x="350" y="61"/>
                  <a:pt x="312" y="58"/>
                  <a:pt x="310" y="55"/>
                </a:cubicBezTo>
                <a:cubicBezTo>
                  <a:pt x="310" y="54"/>
                  <a:pt x="309" y="54"/>
                  <a:pt x="309" y="53"/>
                </a:cubicBezTo>
                <a:cubicBezTo>
                  <a:pt x="306" y="49"/>
                  <a:pt x="306" y="49"/>
                  <a:pt x="306" y="49"/>
                </a:cubicBezTo>
                <a:cubicBezTo>
                  <a:pt x="302" y="41"/>
                  <a:pt x="302" y="41"/>
                  <a:pt x="302" y="41"/>
                </a:cubicBezTo>
                <a:cubicBezTo>
                  <a:pt x="302" y="41"/>
                  <a:pt x="302" y="41"/>
                  <a:pt x="302" y="41"/>
                </a:cubicBezTo>
                <a:cubicBezTo>
                  <a:pt x="299" y="36"/>
                  <a:pt x="296" y="30"/>
                  <a:pt x="292" y="25"/>
                </a:cubicBezTo>
                <a:cubicBezTo>
                  <a:pt x="292" y="24"/>
                  <a:pt x="292" y="24"/>
                  <a:pt x="292" y="24"/>
                </a:cubicBezTo>
                <a:cubicBezTo>
                  <a:pt x="279" y="0"/>
                  <a:pt x="279" y="0"/>
                  <a:pt x="279" y="0"/>
                </a:cubicBezTo>
                <a:cubicBezTo>
                  <a:pt x="265" y="24"/>
                  <a:pt x="265" y="24"/>
                  <a:pt x="265" y="24"/>
                </a:cubicBezTo>
                <a:cubicBezTo>
                  <a:pt x="260" y="32"/>
                  <a:pt x="260" y="32"/>
                  <a:pt x="260" y="32"/>
                </a:cubicBezTo>
                <a:cubicBezTo>
                  <a:pt x="255" y="42"/>
                  <a:pt x="255" y="42"/>
                  <a:pt x="255" y="42"/>
                </a:cubicBezTo>
                <a:cubicBezTo>
                  <a:pt x="253" y="44"/>
                  <a:pt x="252" y="46"/>
                  <a:pt x="251" y="48"/>
                </a:cubicBezTo>
                <a:cubicBezTo>
                  <a:pt x="251" y="49"/>
                  <a:pt x="251" y="49"/>
                  <a:pt x="251" y="49"/>
                </a:cubicBezTo>
                <a:cubicBezTo>
                  <a:pt x="250" y="50"/>
                  <a:pt x="250" y="50"/>
                  <a:pt x="250" y="50"/>
                </a:cubicBezTo>
                <a:cubicBezTo>
                  <a:pt x="250" y="51"/>
                  <a:pt x="249" y="51"/>
                  <a:pt x="249" y="52"/>
                </a:cubicBezTo>
                <a:cubicBezTo>
                  <a:pt x="247" y="55"/>
                  <a:pt x="247" y="55"/>
                  <a:pt x="247" y="55"/>
                </a:cubicBezTo>
                <a:cubicBezTo>
                  <a:pt x="245" y="58"/>
                  <a:pt x="207" y="61"/>
                  <a:pt x="163" y="61"/>
                </a:cubicBezTo>
                <a:cubicBezTo>
                  <a:pt x="80" y="61"/>
                  <a:pt x="80" y="61"/>
                  <a:pt x="80" y="61"/>
                </a:cubicBezTo>
                <a:cubicBezTo>
                  <a:pt x="36" y="61"/>
                  <a:pt x="0" y="97"/>
                  <a:pt x="0" y="141"/>
                </a:cubicBezTo>
                <a:cubicBezTo>
                  <a:pt x="0" y="538"/>
                  <a:pt x="0" y="538"/>
                  <a:pt x="0" y="538"/>
                </a:cubicBezTo>
                <a:cubicBezTo>
                  <a:pt x="0" y="582"/>
                  <a:pt x="36" y="618"/>
                  <a:pt x="80" y="618"/>
                </a:cubicBezTo>
                <a:close/>
              </a:path>
            </a:pathLst>
          </a:custGeom>
          <a:solidFill>
            <a:srgbClr val="6B0811"/>
          </a:solidFill>
          <a:ln>
            <a:noFill/>
          </a:ln>
        </p:spPr>
        <p:txBody>
          <a:bodyPr vert="horz" wrap="square" lIns="91440" tIns="216000" rIns="91440" bIns="45720" anchor="ctr" anchorCtr="1" compatLnSpc="1">
            <a:normAutofit/>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03</a:t>
            </a:r>
          </a:p>
        </p:txBody>
      </p:sp>
      <p:sp>
        <p:nvSpPr>
          <p:cNvPr id="67" name="1"/>
          <p:cNvSpPr/>
          <p:nvPr/>
        </p:nvSpPr>
        <p:spPr bwMode="auto">
          <a:xfrm>
            <a:off x="4394200" y="3875630"/>
            <a:ext cx="1563526" cy="1646903"/>
          </a:xfrm>
          <a:custGeom>
            <a:avLst/>
            <a:gdLst>
              <a:gd name="T0" fmla="*/ 80 w 1190"/>
              <a:gd name="T1" fmla="*/ 620 h 1255"/>
              <a:gd name="T2" fmla="*/ 554 w 1190"/>
              <a:gd name="T3" fmla="*/ 620 h 1255"/>
              <a:gd name="T4" fmla="*/ 634 w 1190"/>
              <a:gd name="T5" fmla="*/ 700 h 1255"/>
              <a:gd name="T6" fmla="*/ 634 w 1190"/>
              <a:gd name="T7" fmla="*/ 1175 h 1255"/>
              <a:gd name="T8" fmla="*/ 714 w 1190"/>
              <a:gd name="T9" fmla="*/ 1255 h 1255"/>
              <a:gd name="T10" fmla="*/ 1110 w 1190"/>
              <a:gd name="T11" fmla="*/ 1255 h 1255"/>
              <a:gd name="T12" fmla="*/ 1190 w 1190"/>
              <a:gd name="T13" fmla="*/ 1175 h 1255"/>
              <a:gd name="T14" fmla="*/ 1190 w 1190"/>
              <a:gd name="T15" fmla="*/ 145 h 1255"/>
              <a:gd name="T16" fmla="*/ 1110 w 1190"/>
              <a:gd name="T17" fmla="*/ 65 h 1255"/>
              <a:gd name="T18" fmla="*/ 712 w 1190"/>
              <a:gd name="T19" fmla="*/ 65 h 1255"/>
              <a:gd name="T20" fmla="*/ 628 w 1190"/>
              <a:gd name="T21" fmla="*/ 57 h 1255"/>
              <a:gd name="T22" fmla="*/ 620 w 1190"/>
              <a:gd name="T23" fmla="*/ 44 h 1255"/>
              <a:gd name="T24" fmla="*/ 595 w 1190"/>
              <a:gd name="T25" fmla="*/ 0 h 1255"/>
              <a:gd name="T26" fmla="*/ 570 w 1190"/>
              <a:gd name="T27" fmla="*/ 44 h 1255"/>
              <a:gd name="T28" fmla="*/ 562 w 1190"/>
              <a:gd name="T29" fmla="*/ 57 h 1255"/>
              <a:gd name="T30" fmla="*/ 478 w 1190"/>
              <a:gd name="T31" fmla="*/ 65 h 1255"/>
              <a:gd name="T32" fmla="*/ 80 w 1190"/>
              <a:gd name="T33" fmla="*/ 65 h 1255"/>
              <a:gd name="T34" fmla="*/ 0 w 1190"/>
              <a:gd name="T35" fmla="*/ 145 h 1255"/>
              <a:gd name="T36" fmla="*/ 0 w 1190"/>
              <a:gd name="T37" fmla="*/ 540 h 1255"/>
              <a:gd name="T38" fmla="*/ 80 w 1190"/>
              <a:gd name="T39" fmla="*/ 62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0" h="1255">
                <a:moveTo>
                  <a:pt x="80" y="620"/>
                </a:moveTo>
                <a:cubicBezTo>
                  <a:pt x="554" y="620"/>
                  <a:pt x="554" y="620"/>
                  <a:pt x="554" y="620"/>
                </a:cubicBezTo>
                <a:cubicBezTo>
                  <a:pt x="598" y="620"/>
                  <a:pt x="634" y="656"/>
                  <a:pt x="634" y="700"/>
                </a:cubicBezTo>
                <a:cubicBezTo>
                  <a:pt x="634" y="1175"/>
                  <a:pt x="634" y="1175"/>
                  <a:pt x="634" y="1175"/>
                </a:cubicBezTo>
                <a:cubicBezTo>
                  <a:pt x="634" y="1219"/>
                  <a:pt x="670" y="1255"/>
                  <a:pt x="714" y="1255"/>
                </a:cubicBezTo>
                <a:cubicBezTo>
                  <a:pt x="1110" y="1255"/>
                  <a:pt x="1110" y="1255"/>
                  <a:pt x="1110" y="1255"/>
                </a:cubicBezTo>
                <a:cubicBezTo>
                  <a:pt x="1154" y="1255"/>
                  <a:pt x="1190" y="1219"/>
                  <a:pt x="1190" y="1175"/>
                </a:cubicBezTo>
                <a:cubicBezTo>
                  <a:pt x="1190" y="145"/>
                  <a:pt x="1190" y="145"/>
                  <a:pt x="1190" y="145"/>
                </a:cubicBezTo>
                <a:cubicBezTo>
                  <a:pt x="1190" y="101"/>
                  <a:pt x="1154" y="65"/>
                  <a:pt x="1110" y="65"/>
                </a:cubicBezTo>
                <a:cubicBezTo>
                  <a:pt x="712" y="65"/>
                  <a:pt x="712" y="65"/>
                  <a:pt x="712" y="65"/>
                </a:cubicBezTo>
                <a:cubicBezTo>
                  <a:pt x="668" y="65"/>
                  <a:pt x="630" y="61"/>
                  <a:pt x="628" y="57"/>
                </a:cubicBezTo>
                <a:cubicBezTo>
                  <a:pt x="626" y="55"/>
                  <a:pt x="624" y="50"/>
                  <a:pt x="620" y="44"/>
                </a:cubicBezTo>
                <a:cubicBezTo>
                  <a:pt x="595" y="0"/>
                  <a:pt x="595" y="0"/>
                  <a:pt x="595" y="0"/>
                </a:cubicBezTo>
                <a:cubicBezTo>
                  <a:pt x="570" y="44"/>
                  <a:pt x="570" y="44"/>
                  <a:pt x="570" y="44"/>
                </a:cubicBezTo>
                <a:cubicBezTo>
                  <a:pt x="566" y="50"/>
                  <a:pt x="564" y="55"/>
                  <a:pt x="562" y="57"/>
                </a:cubicBezTo>
                <a:cubicBezTo>
                  <a:pt x="560" y="61"/>
                  <a:pt x="522" y="65"/>
                  <a:pt x="478" y="65"/>
                </a:cubicBezTo>
                <a:cubicBezTo>
                  <a:pt x="80" y="65"/>
                  <a:pt x="80" y="65"/>
                  <a:pt x="80" y="65"/>
                </a:cubicBezTo>
                <a:cubicBezTo>
                  <a:pt x="36" y="65"/>
                  <a:pt x="0" y="101"/>
                  <a:pt x="0" y="145"/>
                </a:cubicBezTo>
                <a:cubicBezTo>
                  <a:pt x="0" y="540"/>
                  <a:pt x="0" y="540"/>
                  <a:pt x="0" y="540"/>
                </a:cubicBezTo>
                <a:cubicBezTo>
                  <a:pt x="0" y="584"/>
                  <a:pt x="36" y="620"/>
                  <a:pt x="80" y="620"/>
                </a:cubicBezTo>
                <a:close/>
              </a:path>
            </a:pathLst>
          </a:custGeom>
          <a:solidFill>
            <a:srgbClr val="6B0811"/>
          </a:solidFill>
          <a:ln>
            <a:noFill/>
          </a:ln>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100" b="0" i="0" u="none" strike="noStrike" kern="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8" name="1"/>
          <p:cNvSpPr/>
          <p:nvPr/>
        </p:nvSpPr>
        <p:spPr bwMode="auto">
          <a:xfrm>
            <a:off x="5482829" y="5038086"/>
            <a:ext cx="201054" cy="186325"/>
          </a:xfrm>
          <a:custGeom>
            <a:avLst/>
            <a:gdLst>
              <a:gd name="connsiteX0" fmla="*/ 182950 w 609756"/>
              <a:gd name="connsiteY0" fmla="*/ 245143 h 565088"/>
              <a:gd name="connsiteX1" fmla="*/ 177620 w 609756"/>
              <a:gd name="connsiteY1" fmla="*/ 266996 h 565088"/>
              <a:gd name="connsiteX2" fmla="*/ 170887 w 609756"/>
              <a:gd name="connsiteY2" fmla="*/ 290809 h 565088"/>
              <a:gd name="connsiteX3" fmla="*/ 195854 w 609756"/>
              <a:gd name="connsiteY3" fmla="*/ 290809 h 565088"/>
              <a:gd name="connsiteX4" fmla="*/ 188841 w 609756"/>
              <a:gd name="connsiteY4" fmla="*/ 266996 h 565088"/>
              <a:gd name="connsiteX5" fmla="*/ 183230 w 609756"/>
              <a:gd name="connsiteY5" fmla="*/ 245143 h 565088"/>
              <a:gd name="connsiteX6" fmla="*/ 361154 w 609756"/>
              <a:gd name="connsiteY6" fmla="*/ 226092 h 565088"/>
              <a:gd name="connsiteX7" fmla="*/ 431027 w 609756"/>
              <a:gd name="connsiteY7" fmla="*/ 226092 h 565088"/>
              <a:gd name="connsiteX8" fmla="*/ 431027 w 609756"/>
              <a:gd name="connsiteY8" fmla="*/ 247104 h 565088"/>
              <a:gd name="connsiteX9" fmla="*/ 386971 w 609756"/>
              <a:gd name="connsiteY9" fmla="*/ 247104 h 565088"/>
              <a:gd name="connsiteX10" fmla="*/ 386971 w 609756"/>
              <a:gd name="connsiteY10" fmla="*/ 270357 h 565088"/>
              <a:gd name="connsiteX11" fmla="*/ 428502 w 609756"/>
              <a:gd name="connsiteY11" fmla="*/ 270357 h 565088"/>
              <a:gd name="connsiteX12" fmla="*/ 428502 w 609756"/>
              <a:gd name="connsiteY12" fmla="*/ 291370 h 565088"/>
              <a:gd name="connsiteX13" fmla="*/ 386971 w 609756"/>
              <a:gd name="connsiteY13" fmla="*/ 291370 h 565088"/>
              <a:gd name="connsiteX14" fmla="*/ 386971 w 609756"/>
              <a:gd name="connsiteY14" fmla="*/ 317985 h 565088"/>
              <a:gd name="connsiteX15" fmla="*/ 433272 w 609756"/>
              <a:gd name="connsiteY15" fmla="*/ 317985 h 565088"/>
              <a:gd name="connsiteX16" fmla="*/ 433272 w 609756"/>
              <a:gd name="connsiteY16" fmla="*/ 338997 h 565088"/>
              <a:gd name="connsiteX17" fmla="*/ 361154 w 609756"/>
              <a:gd name="connsiteY17" fmla="*/ 338997 h 565088"/>
              <a:gd name="connsiteX18" fmla="*/ 167240 w 609756"/>
              <a:gd name="connsiteY18" fmla="*/ 226092 h 565088"/>
              <a:gd name="connsiteX19" fmla="*/ 200904 w 609756"/>
              <a:gd name="connsiteY19" fmla="*/ 226092 h 565088"/>
              <a:gd name="connsiteX20" fmla="*/ 235971 w 609756"/>
              <a:gd name="connsiteY20" fmla="*/ 338997 h 565088"/>
              <a:gd name="connsiteX21" fmla="*/ 208479 w 609756"/>
              <a:gd name="connsiteY21" fmla="*/ 338997 h 565088"/>
              <a:gd name="connsiteX22" fmla="*/ 199782 w 609756"/>
              <a:gd name="connsiteY22" fmla="*/ 309860 h 565088"/>
              <a:gd name="connsiteX23" fmla="*/ 167240 w 609756"/>
              <a:gd name="connsiteY23" fmla="*/ 309860 h 565088"/>
              <a:gd name="connsiteX24" fmla="*/ 159385 w 609756"/>
              <a:gd name="connsiteY24" fmla="*/ 338997 h 565088"/>
              <a:gd name="connsiteX25" fmla="*/ 132734 w 609756"/>
              <a:gd name="connsiteY25" fmla="*/ 338997 h 565088"/>
              <a:gd name="connsiteX26" fmla="*/ 306124 w 609756"/>
              <a:gd name="connsiteY26" fmla="*/ 224963 h 565088"/>
              <a:gd name="connsiteX27" fmla="*/ 337538 w 609756"/>
              <a:gd name="connsiteY27" fmla="*/ 230567 h 565088"/>
              <a:gd name="connsiteX28" fmla="*/ 332209 w 609756"/>
              <a:gd name="connsiteY28" fmla="*/ 251022 h 565088"/>
              <a:gd name="connsiteX29" fmla="*/ 305844 w 609756"/>
              <a:gd name="connsiteY29" fmla="*/ 245978 h 565088"/>
              <a:gd name="connsiteX30" fmla="*/ 268540 w 609756"/>
              <a:gd name="connsiteY30" fmla="*/ 282404 h 565088"/>
              <a:gd name="connsiteX31" fmla="*/ 303880 w 609756"/>
              <a:gd name="connsiteY31" fmla="*/ 319391 h 565088"/>
              <a:gd name="connsiteX32" fmla="*/ 316502 w 609756"/>
              <a:gd name="connsiteY32" fmla="*/ 317710 h 565088"/>
              <a:gd name="connsiteX33" fmla="*/ 316502 w 609756"/>
              <a:gd name="connsiteY33" fmla="*/ 294173 h 565088"/>
              <a:gd name="connsiteX34" fmla="*/ 299112 w 609756"/>
              <a:gd name="connsiteY34" fmla="*/ 294173 h 565088"/>
              <a:gd name="connsiteX35" fmla="*/ 299112 w 609756"/>
              <a:gd name="connsiteY35" fmla="*/ 274279 h 565088"/>
              <a:gd name="connsiteX36" fmla="*/ 341184 w 609756"/>
              <a:gd name="connsiteY36" fmla="*/ 274279 h 565088"/>
              <a:gd name="connsiteX37" fmla="*/ 341184 w 609756"/>
              <a:gd name="connsiteY37" fmla="*/ 333681 h 565088"/>
              <a:gd name="connsiteX38" fmla="*/ 303320 w 609756"/>
              <a:gd name="connsiteY38" fmla="*/ 340126 h 565088"/>
              <a:gd name="connsiteX39" fmla="*/ 257602 w 609756"/>
              <a:gd name="connsiteY39" fmla="*/ 324995 h 565088"/>
              <a:gd name="connsiteX40" fmla="*/ 241614 w 609756"/>
              <a:gd name="connsiteY40" fmla="*/ 283805 h 565088"/>
              <a:gd name="connsiteX41" fmla="*/ 306124 w 609756"/>
              <a:gd name="connsiteY41" fmla="*/ 224963 h 565088"/>
              <a:gd name="connsiteX42" fmla="*/ 283131 w 609756"/>
              <a:gd name="connsiteY42" fmla="*/ 0 h 565088"/>
              <a:gd name="connsiteX43" fmla="*/ 531748 w 609756"/>
              <a:gd name="connsiteY43" fmla="*/ 148206 h 565088"/>
              <a:gd name="connsiteX44" fmla="*/ 507896 w 609756"/>
              <a:gd name="connsiteY44" fmla="*/ 196114 h 565088"/>
              <a:gd name="connsiteX45" fmla="*/ 283131 w 609756"/>
              <a:gd name="connsiteY45" fmla="*/ 41744 h 565088"/>
              <a:gd name="connsiteX46" fmla="*/ 41810 w 609756"/>
              <a:gd name="connsiteY46" fmla="*/ 282684 h 565088"/>
              <a:gd name="connsiteX47" fmla="*/ 283131 w 609756"/>
              <a:gd name="connsiteY47" fmla="*/ 523344 h 565088"/>
              <a:gd name="connsiteX48" fmla="*/ 512386 w 609756"/>
              <a:gd name="connsiteY48" fmla="*/ 355807 h 565088"/>
              <a:gd name="connsiteX49" fmla="*/ 462999 w 609756"/>
              <a:gd name="connsiteY49" fmla="*/ 355807 h 565088"/>
              <a:gd name="connsiteX50" fmla="*/ 536518 w 609756"/>
              <a:gd name="connsiteY50" fmla="*/ 209281 h 565088"/>
              <a:gd name="connsiteX51" fmla="*/ 609756 w 609756"/>
              <a:gd name="connsiteY51" fmla="*/ 355807 h 565088"/>
              <a:gd name="connsiteX52" fmla="*/ 556160 w 609756"/>
              <a:gd name="connsiteY52" fmla="*/ 355807 h 565088"/>
              <a:gd name="connsiteX53" fmla="*/ 283131 w 609756"/>
              <a:gd name="connsiteY53" fmla="*/ 565088 h 565088"/>
              <a:gd name="connsiteX54" fmla="*/ 0 w 609756"/>
              <a:gd name="connsiteY54" fmla="*/ 282684 h 565088"/>
              <a:gd name="connsiteX55" fmla="*/ 283131 w 609756"/>
              <a:gd name="connsiteY55" fmla="*/ 0 h 56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9756" h="565088">
                <a:moveTo>
                  <a:pt x="182950" y="245143"/>
                </a:moveTo>
                <a:cubicBezTo>
                  <a:pt x="181267" y="251867"/>
                  <a:pt x="179583" y="260552"/>
                  <a:pt x="177620" y="266996"/>
                </a:cubicBezTo>
                <a:lnTo>
                  <a:pt x="170887" y="290809"/>
                </a:lnTo>
                <a:lnTo>
                  <a:pt x="195854" y="290809"/>
                </a:lnTo>
                <a:lnTo>
                  <a:pt x="188841" y="266996"/>
                </a:lnTo>
                <a:cubicBezTo>
                  <a:pt x="186877" y="260272"/>
                  <a:pt x="184914" y="251867"/>
                  <a:pt x="183230" y="245143"/>
                </a:cubicBezTo>
                <a:close/>
                <a:moveTo>
                  <a:pt x="361154" y="226092"/>
                </a:moveTo>
                <a:lnTo>
                  <a:pt x="431027" y="226092"/>
                </a:lnTo>
                <a:lnTo>
                  <a:pt x="431027" y="247104"/>
                </a:lnTo>
                <a:lnTo>
                  <a:pt x="386971" y="247104"/>
                </a:lnTo>
                <a:lnTo>
                  <a:pt x="386971" y="270357"/>
                </a:lnTo>
                <a:lnTo>
                  <a:pt x="428502" y="270357"/>
                </a:lnTo>
                <a:lnTo>
                  <a:pt x="428502" y="291370"/>
                </a:lnTo>
                <a:lnTo>
                  <a:pt x="386971" y="291370"/>
                </a:lnTo>
                <a:lnTo>
                  <a:pt x="386971" y="317985"/>
                </a:lnTo>
                <a:lnTo>
                  <a:pt x="433272" y="317985"/>
                </a:lnTo>
                <a:lnTo>
                  <a:pt x="433272" y="338997"/>
                </a:lnTo>
                <a:lnTo>
                  <a:pt x="361154" y="338997"/>
                </a:lnTo>
                <a:close/>
                <a:moveTo>
                  <a:pt x="167240" y="226092"/>
                </a:moveTo>
                <a:lnTo>
                  <a:pt x="200904" y="226092"/>
                </a:lnTo>
                <a:lnTo>
                  <a:pt x="235971" y="338997"/>
                </a:lnTo>
                <a:lnTo>
                  <a:pt x="208479" y="338997"/>
                </a:lnTo>
                <a:lnTo>
                  <a:pt x="199782" y="309860"/>
                </a:lnTo>
                <a:lnTo>
                  <a:pt x="167240" y="309860"/>
                </a:lnTo>
                <a:lnTo>
                  <a:pt x="159385" y="338997"/>
                </a:lnTo>
                <a:lnTo>
                  <a:pt x="132734" y="338997"/>
                </a:lnTo>
                <a:close/>
                <a:moveTo>
                  <a:pt x="306124" y="224963"/>
                </a:moveTo>
                <a:cubicBezTo>
                  <a:pt x="320709" y="224963"/>
                  <a:pt x="331928" y="227765"/>
                  <a:pt x="337538" y="230567"/>
                </a:cubicBezTo>
                <a:lnTo>
                  <a:pt x="332209" y="251022"/>
                </a:lnTo>
                <a:cubicBezTo>
                  <a:pt x="325758" y="248220"/>
                  <a:pt x="318185" y="245978"/>
                  <a:pt x="305844" y="245978"/>
                </a:cubicBezTo>
                <a:cubicBezTo>
                  <a:pt x="284528" y="245978"/>
                  <a:pt x="268540" y="258027"/>
                  <a:pt x="268540" y="282404"/>
                </a:cubicBezTo>
                <a:cubicBezTo>
                  <a:pt x="268540" y="305661"/>
                  <a:pt x="283125" y="319391"/>
                  <a:pt x="303880" y="319391"/>
                </a:cubicBezTo>
                <a:cubicBezTo>
                  <a:pt x="309771" y="319391"/>
                  <a:pt x="314539" y="318831"/>
                  <a:pt x="316502" y="317710"/>
                </a:cubicBezTo>
                <a:lnTo>
                  <a:pt x="316502" y="294173"/>
                </a:lnTo>
                <a:lnTo>
                  <a:pt x="299112" y="294173"/>
                </a:lnTo>
                <a:lnTo>
                  <a:pt x="299112" y="274279"/>
                </a:lnTo>
                <a:lnTo>
                  <a:pt x="341184" y="274279"/>
                </a:lnTo>
                <a:lnTo>
                  <a:pt x="341184" y="333681"/>
                </a:lnTo>
                <a:cubicBezTo>
                  <a:pt x="333331" y="336483"/>
                  <a:pt x="318465" y="340126"/>
                  <a:pt x="303320" y="340126"/>
                </a:cubicBezTo>
                <a:cubicBezTo>
                  <a:pt x="282845" y="340126"/>
                  <a:pt x="267979" y="334802"/>
                  <a:pt x="257602" y="324995"/>
                </a:cubicBezTo>
                <a:cubicBezTo>
                  <a:pt x="247224" y="315188"/>
                  <a:pt x="241334" y="300337"/>
                  <a:pt x="241614" y="283805"/>
                </a:cubicBezTo>
                <a:cubicBezTo>
                  <a:pt x="241895" y="246258"/>
                  <a:pt x="269101" y="224963"/>
                  <a:pt x="306124" y="224963"/>
                </a:cubicBezTo>
                <a:close/>
                <a:moveTo>
                  <a:pt x="283131" y="0"/>
                </a:moveTo>
                <a:cubicBezTo>
                  <a:pt x="390322" y="0"/>
                  <a:pt x="484045" y="59955"/>
                  <a:pt x="531748" y="148206"/>
                </a:cubicBezTo>
                <a:lnTo>
                  <a:pt x="507896" y="196114"/>
                </a:lnTo>
                <a:cubicBezTo>
                  <a:pt x="472820" y="106182"/>
                  <a:pt x="385552" y="41744"/>
                  <a:pt x="283131" y="41744"/>
                </a:cubicBezTo>
                <a:cubicBezTo>
                  <a:pt x="150124" y="41744"/>
                  <a:pt x="41810" y="149887"/>
                  <a:pt x="41810" y="282684"/>
                </a:cubicBezTo>
                <a:cubicBezTo>
                  <a:pt x="41810" y="415201"/>
                  <a:pt x="150124" y="523344"/>
                  <a:pt x="283131" y="523344"/>
                </a:cubicBezTo>
                <a:cubicBezTo>
                  <a:pt x="390322" y="523344"/>
                  <a:pt x="481239" y="452743"/>
                  <a:pt x="512386" y="355807"/>
                </a:cubicBezTo>
                <a:lnTo>
                  <a:pt x="462999" y="355807"/>
                </a:lnTo>
                <a:lnTo>
                  <a:pt x="536518" y="209281"/>
                </a:lnTo>
                <a:lnTo>
                  <a:pt x="609756" y="355807"/>
                </a:lnTo>
                <a:lnTo>
                  <a:pt x="556160" y="355807"/>
                </a:lnTo>
                <a:cubicBezTo>
                  <a:pt x="523610" y="476276"/>
                  <a:pt x="413613" y="565088"/>
                  <a:pt x="283131" y="565088"/>
                </a:cubicBezTo>
                <a:cubicBezTo>
                  <a:pt x="126834" y="565088"/>
                  <a:pt x="0" y="438454"/>
                  <a:pt x="0" y="282684"/>
                </a:cubicBezTo>
                <a:cubicBezTo>
                  <a:pt x="0" y="126634"/>
                  <a:pt x="126834" y="0"/>
                  <a:pt x="283131" y="0"/>
                </a:cubicBezTo>
                <a:close/>
              </a:path>
            </a:pathLst>
          </a:custGeom>
          <a:solidFill>
            <a:srgbClr val="FFFFFF"/>
          </a:solidFill>
          <a:ln>
            <a:noFill/>
          </a:ln>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1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0" name="1"/>
          <p:cNvSpPr/>
          <p:nvPr/>
        </p:nvSpPr>
        <p:spPr bwMode="auto">
          <a:xfrm>
            <a:off x="7066394" y="4711876"/>
            <a:ext cx="731406" cy="810656"/>
          </a:xfrm>
          <a:custGeom>
            <a:avLst/>
            <a:gdLst>
              <a:gd name="T0" fmla="*/ 477 w 557"/>
              <a:gd name="T1" fmla="*/ 618 h 618"/>
              <a:gd name="T2" fmla="*/ 80 w 557"/>
              <a:gd name="T3" fmla="*/ 618 h 618"/>
              <a:gd name="T4" fmla="*/ 0 w 557"/>
              <a:gd name="T5" fmla="*/ 538 h 618"/>
              <a:gd name="T6" fmla="*/ 0 w 557"/>
              <a:gd name="T7" fmla="*/ 141 h 618"/>
              <a:gd name="T8" fmla="*/ 80 w 557"/>
              <a:gd name="T9" fmla="*/ 61 h 618"/>
              <a:gd name="T10" fmla="*/ 163 w 557"/>
              <a:gd name="T11" fmla="*/ 61 h 618"/>
              <a:gd name="T12" fmla="*/ 247 w 557"/>
              <a:gd name="T13" fmla="*/ 55 h 618"/>
              <a:gd name="T14" fmla="*/ 248 w 557"/>
              <a:gd name="T15" fmla="*/ 53 h 618"/>
              <a:gd name="T16" fmla="*/ 251 w 557"/>
              <a:gd name="T17" fmla="*/ 49 h 618"/>
              <a:gd name="T18" fmla="*/ 255 w 557"/>
              <a:gd name="T19" fmla="*/ 41 h 618"/>
              <a:gd name="T20" fmla="*/ 255 w 557"/>
              <a:gd name="T21" fmla="*/ 41 h 618"/>
              <a:gd name="T22" fmla="*/ 265 w 557"/>
              <a:gd name="T23" fmla="*/ 25 h 618"/>
              <a:gd name="T24" fmla="*/ 265 w 557"/>
              <a:gd name="T25" fmla="*/ 24 h 618"/>
              <a:gd name="T26" fmla="*/ 278 w 557"/>
              <a:gd name="T27" fmla="*/ 0 h 618"/>
              <a:gd name="T28" fmla="*/ 292 w 557"/>
              <a:gd name="T29" fmla="*/ 24 h 618"/>
              <a:gd name="T30" fmla="*/ 297 w 557"/>
              <a:gd name="T31" fmla="*/ 32 h 618"/>
              <a:gd name="T32" fmla="*/ 302 w 557"/>
              <a:gd name="T33" fmla="*/ 42 h 618"/>
              <a:gd name="T34" fmla="*/ 306 w 557"/>
              <a:gd name="T35" fmla="*/ 48 h 618"/>
              <a:gd name="T36" fmla="*/ 306 w 557"/>
              <a:gd name="T37" fmla="*/ 49 h 618"/>
              <a:gd name="T38" fmla="*/ 307 w 557"/>
              <a:gd name="T39" fmla="*/ 50 h 618"/>
              <a:gd name="T40" fmla="*/ 308 w 557"/>
              <a:gd name="T41" fmla="*/ 52 h 618"/>
              <a:gd name="T42" fmla="*/ 310 w 557"/>
              <a:gd name="T43" fmla="*/ 55 h 618"/>
              <a:gd name="T44" fmla="*/ 394 w 557"/>
              <a:gd name="T45" fmla="*/ 61 h 618"/>
              <a:gd name="T46" fmla="*/ 477 w 557"/>
              <a:gd name="T47" fmla="*/ 61 h 618"/>
              <a:gd name="T48" fmla="*/ 557 w 557"/>
              <a:gd name="T49" fmla="*/ 141 h 618"/>
              <a:gd name="T50" fmla="*/ 557 w 557"/>
              <a:gd name="T51" fmla="*/ 538 h 618"/>
              <a:gd name="T52" fmla="*/ 477 w 557"/>
              <a:gd name="T53" fmla="*/ 61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7" h="618">
                <a:moveTo>
                  <a:pt x="477" y="618"/>
                </a:moveTo>
                <a:cubicBezTo>
                  <a:pt x="80" y="618"/>
                  <a:pt x="80" y="618"/>
                  <a:pt x="80" y="618"/>
                </a:cubicBezTo>
                <a:cubicBezTo>
                  <a:pt x="36" y="618"/>
                  <a:pt x="0" y="582"/>
                  <a:pt x="0" y="538"/>
                </a:cubicBezTo>
                <a:cubicBezTo>
                  <a:pt x="0" y="141"/>
                  <a:pt x="0" y="141"/>
                  <a:pt x="0" y="141"/>
                </a:cubicBezTo>
                <a:cubicBezTo>
                  <a:pt x="0" y="97"/>
                  <a:pt x="36" y="61"/>
                  <a:pt x="80" y="61"/>
                </a:cubicBezTo>
                <a:cubicBezTo>
                  <a:pt x="163" y="61"/>
                  <a:pt x="163" y="61"/>
                  <a:pt x="163" y="61"/>
                </a:cubicBezTo>
                <a:cubicBezTo>
                  <a:pt x="207" y="61"/>
                  <a:pt x="245" y="58"/>
                  <a:pt x="247" y="55"/>
                </a:cubicBezTo>
                <a:cubicBezTo>
                  <a:pt x="247" y="54"/>
                  <a:pt x="248" y="54"/>
                  <a:pt x="248" y="53"/>
                </a:cubicBezTo>
                <a:cubicBezTo>
                  <a:pt x="251" y="49"/>
                  <a:pt x="251" y="49"/>
                  <a:pt x="251" y="49"/>
                </a:cubicBezTo>
                <a:cubicBezTo>
                  <a:pt x="255" y="41"/>
                  <a:pt x="255" y="41"/>
                  <a:pt x="255" y="41"/>
                </a:cubicBezTo>
                <a:cubicBezTo>
                  <a:pt x="255" y="41"/>
                  <a:pt x="255" y="41"/>
                  <a:pt x="255" y="41"/>
                </a:cubicBezTo>
                <a:cubicBezTo>
                  <a:pt x="258" y="36"/>
                  <a:pt x="261" y="30"/>
                  <a:pt x="265" y="25"/>
                </a:cubicBezTo>
                <a:cubicBezTo>
                  <a:pt x="265" y="24"/>
                  <a:pt x="265" y="24"/>
                  <a:pt x="265" y="24"/>
                </a:cubicBezTo>
                <a:cubicBezTo>
                  <a:pt x="278" y="0"/>
                  <a:pt x="278" y="0"/>
                  <a:pt x="278" y="0"/>
                </a:cubicBezTo>
                <a:cubicBezTo>
                  <a:pt x="292" y="24"/>
                  <a:pt x="292" y="24"/>
                  <a:pt x="292" y="24"/>
                </a:cubicBezTo>
                <a:cubicBezTo>
                  <a:pt x="297" y="32"/>
                  <a:pt x="297" y="32"/>
                  <a:pt x="297" y="32"/>
                </a:cubicBezTo>
                <a:cubicBezTo>
                  <a:pt x="302" y="42"/>
                  <a:pt x="302" y="42"/>
                  <a:pt x="302" y="42"/>
                </a:cubicBezTo>
                <a:cubicBezTo>
                  <a:pt x="304" y="44"/>
                  <a:pt x="305" y="46"/>
                  <a:pt x="306" y="48"/>
                </a:cubicBezTo>
                <a:cubicBezTo>
                  <a:pt x="306" y="49"/>
                  <a:pt x="306" y="49"/>
                  <a:pt x="306" y="49"/>
                </a:cubicBezTo>
                <a:cubicBezTo>
                  <a:pt x="307" y="50"/>
                  <a:pt x="307" y="50"/>
                  <a:pt x="307" y="50"/>
                </a:cubicBezTo>
                <a:cubicBezTo>
                  <a:pt x="308" y="51"/>
                  <a:pt x="308" y="51"/>
                  <a:pt x="308" y="52"/>
                </a:cubicBezTo>
                <a:cubicBezTo>
                  <a:pt x="310" y="55"/>
                  <a:pt x="310" y="55"/>
                  <a:pt x="310" y="55"/>
                </a:cubicBezTo>
                <a:cubicBezTo>
                  <a:pt x="312" y="58"/>
                  <a:pt x="350" y="61"/>
                  <a:pt x="394" y="61"/>
                </a:cubicBezTo>
                <a:cubicBezTo>
                  <a:pt x="477" y="61"/>
                  <a:pt x="477" y="61"/>
                  <a:pt x="477" y="61"/>
                </a:cubicBezTo>
                <a:cubicBezTo>
                  <a:pt x="521" y="61"/>
                  <a:pt x="557" y="97"/>
                  <a:pt x="557" y="141"/>
                </a:cubicBezTo>
                <a:cubicBezTo>
                  <a:pt x="557" y="538"/>
                  <a:pt x="557" y="538"/>
                  <a:pt x="557" y="538"/>
                </a:cubicBezTo>
                <a:cubicBezTo>
                  <a:pt x="557" y="582"/>
                  <a:pt x="521" y="618"/>
                  <a:pt x="477" y="618"/>
                </a:cubicBezTo>
                <a:close/>
              </a:path>
            </a:pathLst>
          </a:custGeom>
          <a:solidFill>
            <a:srgbClr val="A70C1B"/>
          </a:solidFill>
          <a:ln>
            <a:noFill/>
          </a:ln>
        </p:spPr>
        <p:txBody>
          <a:bodyPr vert="horz" wrap="square" lIns="91440" tIns="216000" rIns="91440" bIns="45720" anchor="ctr" anchorCtr="1" compatLnSpc="1">
            <a:normAutofit/>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04</a:t>
            </a:r>
          </a:p>
        </p:txBody>
      </p:sp>
      <p:sp>
        <p:nvSpPr>
          <p:cNvPr id="71" name="1"/>
          <p:cNvSpPr/>
          <p:nvPr/>
        </p:nvSpPr>
        <p:spPr bwMode="auto">
          <a:xfrm>
            <a:off x="6150071" y="3960657"/>
            <a:ext cx="1647729" cy="1561876"/>
          </a:xfrm>
          <a:custGeom>
            <a:avLst/>
            <a:gdLst>
              <a:gd name="T0" fmla="*/ 542 w 1254"/>
              <a:gd name="T1" fmla="*/ 0 h 1190"/>
              <a:gd name="T2" fmla="*/ 541 w 1254"/>
              <a:gd name="T3" fmla="*/ 0 h 1190"/>
              <a:gd name="T4" fmla="*/ 144 w 1254"/>
              <a:gd name="T5" fmla="*/ 0 h 1190"/>
              <a:gd name="T6" fmla="*/ 64 w 1254"/>
              <a:gd name="T7" fmla="*/ 80 h 1190"/>
              <a:gd name="T8" fmla="*/ 64 w 1254"/>
              <a:gd name="T9" fmla="*/ 477 h 1190"/>
              <a:gd name="T10" fmla="*/ 56 w 1254"/>
              <a:gd name="T11" fmla="*/ 562 h 1190"/>
              <a:gd name="T12" fmla="*/ 43 w 1254"/>
              <a:gd name="T13" fmla="*/ 570 h 1190"/>
              <a:gd name="T14" fmla="*/ 0 w 1254"/>
              <a:gd name="T15" fmla="*/ 595 h 1190"/>
              <a:gd name="T16" fmla="*/ 43 w 1254"/>
              <a:gd name="T17" fmla="*/ 620 h 1190"/>
              <a:gd name="T18" fmla="*/ 56 w 1254"/>
              <a:gd name="T19" fmla="*/ 627 h 1190"/>
              <a:gd name="T20" fmla="*/ 64 w 1254"/>
              <a:gd name="T21" fmla="*/ 712 h 1190"/>
              <a:gd name="T22" fmla="*/ 64 w 1254"/>
              <a:gd name="T23" fmla="*/ 1110 h 1190"/>
              <a:gd name="T24" fmla="*/ 64 w 1254"/>
              <a:gd name="T25" fmla="*/ 1110 h 1190"/>
              <a:gd name="T26" fmla="*/ 122 w 1254"/>
              <a:gd name="T27" fmla="*/ 1186 h 1190"/>
              <a:gd name="T28" fmla="*/ 128 w 1254"/>
              <a:gd name="T29" fmla="*/ 1188 h 1190"/>
              <a:gd name="T30" fmla="*/ 144 w 1254"/>
              <a:gd name="T31" fmla="*/ 1190 h 1190"/>
              <a:gd name="T32" fmla="*/ 540 w 1254"/>
              <a:gd name="T33" fmla="*/ 1190 h 1190"/>
              <a:gd name="T34" fmla="*/ 620 w 1254"/>
              <a:gd name="T35" fmla="*/ 1110 h 1190"/>
              <a:gd name="T36" fmla="*/ 620 w 1254"/>
              <a:gd name="T37" fmla="*/ 635 h 1190"/>
              <a:gd name="T38" fmla="*/ 631 w 1254"/>
              <a:gd name="T39" fmla="*/ 595 h 1190"/>
              <a:gd name="T40" fmla="*/ 700 w 1254"/>
              <a:gd name="T41" fmla="*/ 555 h 1190"/>
              <a:gd name="T42" fmla="*/ 1174 w 1254"/>
              <a:gd name="T43" fmla="*/ 555 h 1190"/>
              <a:gd name="T44" fmla="*/ 1254 w 1254"/>
              <a:gd name="T45" fmla="*/ 475 h 1190"/>
              <a:gd name="T46" fmla="*/ 1254 w 1254"/>
              <a:gd name="T47" fmla="*/ 80 h 1190"/>
              <a:gd name="T48" fmla="*/ 1174 w 1254"/>
              <a:gd name="T49" fmla="*/ 0 h 1190"/>
              <a:gd name="T50" fmla="*/ 776 w 1254"/>
              <a:gd name="T51" fmla="*/ 0 h 1190"/>
              <a:gd name="T52" fmla="*/ 542 w 1254"/>
              <a:gd name="T53" fmla="*/ 0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4" h="1190">
                <a:moveTo>
                  <a:pt x="542" y="0"/>
                </a:moveTo>
                <a:cubicBezTo>
                  <a:pt x="541" y="0"/>
                  <a:pt x="541" y="0"/>
                  <a:pt x="541" y="0"/>
                </a:cubicBezTo>
                <a:cubicBezTo>
                  <a:pt x="144" y="0"/>
                  <a:pt x="144" y="0"/>
                  <a:pt x="144" y="0"/>
                </a:cubicBezTo>
                <a:cubicBezTo>
                  <a:pt x="100" y="0"/>
                  <a:pt x="64" y="36"/>
                  <a:pt x="64" y="80"/>
                </a:cubicBezTo>
                <a:cubicBezTo>
                  <a:pt x="64" y="477"/>
                  <a:pt x="64" y="477"/>
                  <a:pt x="64" y="477"/>
                </a:cubicBezTo>
                <a:cubicBezTo>
                  <a:pt x="64" y="521"/>
                  <a:pt x="61" y="560"/>
                  <a:pt x="56" y="562"/>
                </a:cubicBezTo>
                <a:cubicBezTo>
                  <a:pt x="54" y="564"/>
                  <a:pt x="49" y="566"/>
                  <a:pt x="43" y="570"/>
                </a:cubicBezTo>
                <a:cubicBezTo>
                  <a:pt x="0" y="595"/>
                  <a:pt x="0" y="595"/>
                  <a:pt x="0" y="595"/>
                </a:cubicBezTo>
                <a:cubicBezTo>
                  <a:pt x="43" y="620"/>
                  <a:pt x="43" y="620"/>
                  <a:pt x="43" y="620"/>
                </a:cubicBezTo>
                <a:cubicBezTo>
                  <a:pt x="49" y="623"/>
                  <a:pt x="54" y="626"/>
                  <a:pt x="56" y="627"/>
                </a:cubicBezTo>
                <a:cubicBezTo>
                  <a:pt x="61" y="630"/>
                  <a:pt x="64" y="668"/>
                  <a:pt x="64" y="712"/>
                </a:cubicBezTo>
                <a:cubicBezTo>
                  <a:pt x="64" y="1110"/>
                  <a:pt x="64" y="1110"/>
                  <a:pt x="64" y="1110"/>
                </a:cubicBezTo>
                <a:cubicBezTo>
                  <a:pt x="64" y="1110"/>
                  <a:pt x="64" y="1110"/>
                  <a:pt x="64" y="1110"/>
                </a:cubicBezTo>
                <a:cubicBezTo>
                  <a:pt x="64" y="1146"/>
                  <a:pt x="89" y="1176"/>
                  <a:pt x="122" y="1186"/>
                </a:cubicBezTo>
                <a:cubicBezTo>
                  <a:pt x="124" y="1187"/>
                  <a:pt x="126" y="1187"/>
                  <a:pt x="128" y="1188"/>
                </a:cubicBezTo>
                <a:cubicBezTo>
                  <a:pt x="133" y="1189"/>
                  <a:pt x="139" y="1190"/>
                  <a:pt x="144" y="1190"/>
                </a:cubicBezTo>
                <a:cubicBezTo>
                  <a:pt x="540" y="1190"/>
                  <a:pt x="540" y="1190"/>
                  <a:pt x="540" y="1190"/>
                </a:cubicBezTo>
                <a:cubicBezTo>
                  <a:pt x="584" y="1190"/>
                  <a:pt x="620" y="1154"/>
                  <a:pt x="620" y="1110"/>
                </a:cubicBezTo>
                <a:cubicBezTo>
                  <a:pt x="620" y="635"/>
                  <a:pt x="620" y="635"/>
                  <a:pt x="620" y="635"/>
                </a:cubicBezTo>
                <a:cubicBezTo>
                  <a:pt x="620" y="621"/>
                  <a:pt x="624" y="607"/>
                  <a:pt x="631" y="595"/>
                </a:cubicBezTo>
                <a:cubicBezTo>
                  <a:pt x="645" y="571"/>
                  <a:pt x="670" y="555"/>
                  <a:pt x="700" y="555"/>
                </a:cubicBezTo>
                <a:cubicBezTo>
                  <a:pt x="1174" y="555"/>
                  <a:pt x="1174" y="555"/>
                  <a:pt x="1174" y="555"/>
                </a:cubicBezTo>
                <a:cubicBezTo>
                  <a:pt x="1218" y="555"/>
                  <a:pt x="1254" y="519"/>
                  <a:pt x="1254" y="475"/>
                </a:cubicBezTo>
                <a:cubicBezTo>
                  <a:pt x="1254" y="80"/>
                  <a:pt x="1254" y="80"/>
                  <a:pt x="1254" y="80"/>
                </a:cubicBezTo>
                <a:cubicBezTo>
                  <a:pt x="1254" y="36"/>
                  <a:pt x="1218" y="0"/>
                  <a:pt x="1174" y="0"/>
                </a:cubicBezTo>
                <a:cubicBezTo>
                  <a:pt x="776" y="0"/>
                  <a:pt x="776" y="0"/>
                  <a:pt x="776" y="0"/>
                </a:cubicBezTo>
                <a:lnTo>
                  <a:pt x="542" y="0"/>
                </a:lnTo>
                <a:close/>
              </a:path>
            </a:pathLst>
          </a:custGeom>
          <a:solidFill>
            <a:srgbClr val="A70C1B"/>
          </a:solidFill>
          <a:ln>
            <a:noFill/>
          </a:ln>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100" b="0" i="0" u="none" strike="noStrike" kern="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2" name="1"/>
          <p:cNvSpPr/>
          <p:nvPr/>
        </p:nvSpPr>
        <p:spPr bwMode="auto">
          <a:xfrm>
            <a:off x="6474742" y="5028585"/>
            <a:ext cx="241389" cy="225961"/>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rgbClr val="FFFFFF"/>
          </a:solidFill>
          <a:ln>
            <a:noFill/>
          </a:ln>
        </p:spPr>
        <p:txBody>
          <a:bodyPr anchor="ctr">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1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4" name="文本框 73"/>
          <p:cNvSpPr txBox="1"/>
          <p:nvPr/>
        </p:nvSpPr>
        <p:spPr>
          <a:xfrm>
            <a:off x="1641494" y="2200180"/>
            <a:ext cx="2133781" cy="369332"/>
          </a:xfrm>
          <a:prstGeom prst="rect">
            <a:avLst/>
          </a:prstGeom>
          <a:noFill/>
        </p:spPr>
        <p:txBody>
          <a:bodyPr wrap="square" rtlCol="0">
            <a:spAutoFit/>
            <a:scene3d>
              <a:camera prst="orthographicFront"/>
              <a:lightRig rig="threePt" dir="t"/>
            </a:scene3d>
            <a:sp3d contourW="12700"/>
          </a:bodyPr>
          <a:lstStyle/>
          <a:p>
            <a:pPr algn="r" defTabSz="457200">
              <a:defRPr/>
            </a:pPr>
            <a:r>
              <a:rPr lang="zh-CN" altLang="en-US" b="1" dirty="0">
                <a:solidFill>
                  <a:srgbClr val="000000">
                    <a:lumMod val="75000"/>
                    <a:lumOff val="2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75" name="文本框 74"/>
          <p:cNvSpPr txBox="1"/>
          <p:nvPr/>
        </p:nvSpPr>
        <p:spPr>
          <a:xfrm>
            <a:off x="965757" y="2538734"/>
            <a:ext cx="2809518" cy="618631"/>
          </a:xfrm>
          <a:prstGeom prst="rect">
            <a:avLst/>
          </a:prstGeom>
          <a:noFill/>
        </p:spPr>
        <p:txBody>
          <a:bodyPr wrap="square" rtlCol="0">
            <a:spAutoFit/>
            <a:scene3d>
              <a:camera prst="orthographicFront"/>
              <a:lightRig rig="threePt" dir="t"/>
            </a:scene3d>
            <a:sp3d contourW="12700"/>
          </a:bodyPr>
          <a:lstStyle/>
          <a:p>
            <a:pPr algn="r" defTabSz="457200">
              <a:lnSpc>
                <a:spcPct val="114000"/>
              </a:lnSpc>
              <a:defRPr/>
            </a:pPr>
            <a:r>
              <a:rPr lang="en-US" altLang="zh-CN" sz="1000" dirty="0">
                <a:solidFill>
                  <a:srgbClr val="000000">
                    <a:lumMod val="65000"/>
                    <a:lumOff val="3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sp>
        <p:nvSpPr>
          <p:cNvPr id="77" name="文本框 76"/>
          <p:cNvSpPr txBox="1"/>
          <p:nvPr/>
        </p:nvSpPr>
        <p:spPr>
          <a:xfrm>
            <a:off x="1641494" y="4669897"/>
            <a:ext cx="2133781" cy="369332"/>
          </a:xfrm>
          <a:prstGeom prst="rect">
            <a:avLst/>
          </a:prstGeom>
          <a:noFill/>
        </p:spPr>
        <p:txBody>
          <a:bodyPr wrap="square" rtlCol="0">
            <a:spAutoFit/>
            <a:scene3d>
              <a:camera prst="orthographicFront"/>
              <a:lightRig rig="threePt" dir="t"/>
            </a:scene3d>
            <a:sp3d contourW="12700"/>
          </a:bodyPr>
          <a:lstStyle/>
          <a:p>
            <a:pPr algn="r" defTabSz="457200">
              <a:defRPr/>
            </a:pPr>
            <a:r>
              <a:rPr lang="zh-CN" altLang="en-US" b="1" dirty="0">
                <a:solidFill>
                  <a:srgbClr val="000000">
                    <a:lumMod val="75000"/>
                    <a:lumOff val="2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78" name="文本框 77"/>
          <p:cNvSpPr txBox="1"/>
          <p:nvPr/>
        </p:nvSpPr>
        <p:spPr>
          <a:xfrm>
            <a:off x="965757" y="5008451"/>
            <a:ext cx="2809518" cy="618631"/>
          </a:xfrm>
          <a:prstGeom prst="rect">
            <a:avLst/>
          </a:prstGeom>
          <a:noFill/>
        </p:spPr>
        <p:txBody>
          <a:bodyPr wrap="square" rtlCol="0">
            <a:spAutoFit/>
            <a:scene3d>
              <a:camera prst="orthographicFront"/>
              <a:lightRig rig="threePt" dir="t"/>
            </a:scene3d>
            <a:sp3d contourW="12700"/>
          </a:bodyPr>
          <a:lstStyle/>
          <a:p>
            <a:pPr algn="r" defTabSz="457200">
              <a:lnSpc>
                <a:spcPct val="114000"/>
              </a:lnSpc>
              <a:defRPr/>
            </a:pPr>
            <a:r>
              <a:rPr lang="en-US" altLang="zh-CN" sz="1000" dirty="0">
                <a:solidFill>
                  <a:srgbClr val="000000">
                    <a:lumMod val="65000"/>
                    <a:lumOff val="3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sp>
        <p:nvSpPr>
          <p:cNvPr id="80" name="文本框 79"/>
          <p:cNvSpPr txBox="1"/>
          <p:nvPr/>
        </p:nvSpPr>
        <p:spPr>
          <a:xfrm>
            <a:off x="8421766" y="2200180"/>
            <a:ext cx="2133781" cy="369332"/>
          </a:xfrm>
          <a:prstGeom prst="rect">
            <a:avLst/>
          </a:prstGeom>
          <a:noFill/>
        </p:spPr>
        <p:txBody>
          <a:bodyPr wrap="square" rtlCol="0">
            <a:spAutoFit/>
            <a:scene3d>
              <a:camera prst="orthographicFront"/>
              <a:lightRig rig="threePt" dir="t"/>
            </a:scene3d>
            <a:sp3d contourW="12700"/>
          </a:bodyPr>
          <a:lstStyle/>
          <a:p>
            <a:pPr defTabSz="457200">
              <a:defRPr/>
            </a:pPr>
            <a:r>
              <a:rPr lang="zh-CN" altLang="en-US" b="1" dirty="0">
                <a:solidFill>
                  <a:srgbClr val="000000">
                    <a:lumMod val="75000"/>
                    <a:lumOff val="2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81" name="文本框 80"/>
          <p:cNvSpPr txBox="1"/>
          <p:nvPr/>
        </p:nvSpPr>
        <p:spPr>
          <a:xfrm>
            <a:off x="8421766" y="2538734"/>
            <a:ext cx="2809518" cy="618631"/>
          </a:xfrm>
          <a:prstGeom prst="rect">
            <a:avLst/>
          </a:prstGeom>
          <a:noFill/>
        </p:spPr>
        <p:txBody>
          <a:bodyPr wrap="square" rtlCol="0">
            <a:spAutoFit/>
            <a:scene3d>
              <a:camera prst="orthographicFront"/>
              <a:lightRig rig="threePt" dir="t"/>
            </a:scene3d>
            <a:sp3d contourW="12700"/>
          </a:bodyPr>
          <a:lstStyle/>
          <a:p>
            <a:pPr defTabSz="457200">
              <a:lnSpc>
                <a:spcPct val="114000"/>
              </a:lnSpc>
              <a:defRPr/>
            </a:pPr>
            <a:r>
              <a:rPr lang="en-US" altLang="zh-CN" sz="1000" dirty="0">
                <a:solidFill>
                  <a:srgbClr val="000000">
                    <a:lumMod val="65000"/>
                    <a:lumOff val="3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sp>
        <p:nvSpPr>
          <p:cNvPr id="83" name="文本框 82"/>
          <p:cNvSpPr txBox="1"/>
          <p:nvPr/>
        </p:nvSpPr>
        <p:spPr>
          <a:xfrm>
            <a:off x="8421766" y="4669897"/>
            <a:ext cx="2133781" cy="369332"/>
          </a:xfrm>
          <a:prstGeom prst="rect">
            <a:avLst/>
          </a:prstGeom>
          <a:noFill/>
        </p:spPr>
        <p:txBody>
          <a:bodyPr wrap="square" rtlCol="0">
            <a:spAutoFit/>
            <a:scene3d>
              <a:camera prst="orthographicFront"/>
              <a:lightRig rig="threePt" dir="t"/>
            </a:scene3d>
            <a:sp3d contourW="12700"/>
          </a:bodyPr>
          <a:lstStyle/>
          <a:p>
            <a:pPr defTabSz="457200">
              <a:defRPr/>
            </a:pPr>
            <a:r>
              <a:rPr lang="zh-CN" altLang="en-US" b="1" dirty="0">
                <a:solidFill>
                  <a:srgbClr val="000000">
                    <a:lumMod val="75000"/>
                    <a:lumOff val="2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84" name="文本框 83"/>
          <p:cNvSpPr txBox="1"/>
          <p:nvPr/>
        </p:nvSpPr>
        <p:spPr>
          <a:xfrm>
            <a:off x="8421766" y="5008451"/>
            <a:ext cx="2809518" cy="618631"/>
          </a:xfrm>
          <a:prstGeom prst="rect">
            <a:avLst/>
          </a:prstGeom>
          <a:noFill/>
        </p:spPr>
        <p:txBody>
          <a:bodyPr wrap="square" rtlCol="0">
            <a:spAutoFit/>
            <a:scene3d>
              <a:camera prst="orthographicFront"/>
              <a:lightRig rig="threePt" dir="t"/>
            </a:scene3d>
            <a:sp3d contourW="12700"/>
          </a:bodyPr>
          <a:lstStyle/>
          <a:p>
            <a:pPr defTabSz="457200">
              <a:lnSpc>
                <a:spcPct val="114000"/>
              </a:lnSpc>
              <a:defRPr/>
            </a:pPr>
            <a:r>
              <a:rPr lang="en-US" altLang="zh-CN" sz="1000" dirty="0">
                <a:solidFill>
                  <a:srgbClr val="000000">
                    <a:lumMod val="65000"/>
                    <a:lumOff val="35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pic>
        <p:nvPicPr>
          <p:cNvPr id="8195" name="Picture 8194" descr="118-苏州大学-logo.png"/>
          <p:cNvPicPr>
            <a:picLocks noChangeAspect="1"/>
          </p:cNvPicPr>
          <p:nvPr/>
        </p:nvPicPr>
        <p:blipFill>
          <a:blip r:embed="rId5"/>
          <a:stretch>
            <a:fillRect/>
          </a:stretch>
        </p:blipFill>
        <p:spPr>
          <a:xfrm>
            <a:off x="11198724" y="501650"/>
            <a:ext cx="668450" cy="668450"/>
          </a:xfrm>
          <a:prstGeom prst="rect">
            <a:avLst/>
          </a:prstGeom>
        </p:spPr>
      </p:pic>
      <p:pic>
        <p:nvPicPr>
          <p:cNvPr id="28" name="图片 27">
            <a:extLst>
              <a:ext uri="{FF2B5EF4-FFF2-40B4-BE49-F238E27FC236}">
                <a16:creationId xmlns:a16="http://schemas.microsoft.com/office/drawing/2014/main" id="{C63347D5-4EB1-FB1F-5EB7-0737BB16EC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04196" y="1150630"/>
            <a:ext cx="2587804" cy="13832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5252616"/>
            <a:ext cx="12192000" cy="1605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 name="矩形 1"/>
          <p:cNvSpPr/>
          <p:nvPr/>
        </p:nvSpPr>
        <p:spPr>
          <a:xfrm>
            <a:off x="0" y="1"/>
            <a:ext cx="12192000" cy="521692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2" name="TextBox 21"/>
          <p:cNvSpPr txBox="1"/>
          <p:nvPr/>
        </p:nvSpPr>
        <p:spPr>
          <a:xfrm>
            <a:off x="1967542" y="3243540"/>
            <a:ext cx="8256917" cy="1107996"/>
          </a:xfrm>
          <a:prstGeom prst="rect">
            <a:avLst/>
          </a:prstGeom>
          <a:noFill/>
        </p:spPr>
        <p:txBody>
          <a:bodyPr wrap="square" rtlCol="0">
            <a:spAutoFit/>
          </a:bodyPr>
          <a:lstStyle/>
          <a:p>
            <a:pPr algn="ctr" defTabSz="1219200"/>
            <a:r>
              <a:rPr lang="en-US" altLang="zh-CN"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THANK   YOU</a:t>
            </a:r>
            <a:endParaRPr lang="zh-CN" altLang="en-US"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 name="矩形 2"/>
          <p:cNvSpPr/>
          <p:nvPr/>
        </p:nvSpPr>
        <p:spPr>
          <a:xfrm>
            <a:off x="0" y="5155468"/>
            <a:ext cx="12192000" cy="97148"/>
          </a:xfrm>
          <a:prstGeom prst="rect">
            <a:avLst/>
          </a:prstGeom>
          <a:solidFill>
            <a:srgbClr val="8C0A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6" name="组合 5"/>
          <p:cNvGrpSpPr/>
          <p:nvPr/>
        </p:nvGrpSpPr>
        <p:grpSpPr>
          <a:xfrm>
            <a:off x="3768523" y="5787544"/>
            <a:ext cx="4654955" cy="369332"/>
            <a:chOff x="4172811" y="5787544"/>
            <a:chExt cx="4654955" cy="369332"/>
          </a:xfrm>
        </p:grpSpPr>
        <p:grpSp>
          <p:nvGrpSpPr>
            <p:cNvPr id="24" name="组合 23"/>
            <p:cNvGrpSpPr/>
            <p:nvPr/>
          </p:nvGrpSpPr>
          <p:grpSpPr>
            <a:xfrm>
              <a:off x="4172811" y="5856006"/>
              <a:ext cx="232408" cy="232405"/>
              <a:chOff x="801291" y="3535885"/>
              <a:chExt cx="219347" cy="219347"/>
            </a:xfrm>
          </p:grpSpPr>
          <p:sp>
            <p:nvSpPr>
              <p:cNvPr id="25" name="Oval 10"/>
              <p:cNvSpPr>
                <a:spLocks noChangeArrowheads="1"/>
              </p:cNvSpPr>
              <p:nvPr/>
            </p:nvSpPr>
            <p:spPr bwMode="auto">
              <a:xfrm>
                <a:off x="801291" y="3535885"/>
                <a:ext cx="219347" cy="219347"/>
              </a:xfrm>
              <a:prstGeom prst="ellipse">
                <a:avLst/>
              </a:prstGeom>
              <a:solidFill>
                <a:srgbClr val="F01128"/>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8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26" name="组合 25"/>
              <p:cNvGrpSpPr/>
              <p:nvPr/>
            </p:nvGrpSpPr>
            <p:grpSpPr>
              <a:xfrm>
                <a:off x="860980" y="3583766"/>
                <a:ext cx="100336" cy="114060"/>
                <a:chOff x="860980" y="3583766"/>
                <a:chExt cx="100336" cy="114060"/>
              </a:xfrm>
            </p:grpSpPr>
            <p:sp>
              <p:nvSpPr>
                <p:cNvPr id="27"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8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8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grpSp>
          <p:nvGrpSpPr>
            <p:cNvPr id="29" name="Group 14"/>
            <p:cNvGrpSpPr/>
            <p:nvPr/>
          </p:nvGrpSpPr>
          <p:grpSpPr bwMode="auto">
            <a:xfrm>
              <a:off x="7040124" y="5856006"/>
              <a:ext cx="232408" cy="232405"/>
              <a:chOff x="4248" y="3024"/>
              <a:chExt cx="600" cy="599"/>
            </a:xfrm>
          </p:grpSpPr>
          <p:sp>
            <p:nvSpPr>
              <p:cNvPr id="30" name="Oval 15"/>
              <p:cNvSpPr>
                <a:spLocks noChangeArrowheads="1"/>
              </p:cNvSpPr>
              <p:nvPr/>
            </p:nvSpPr>
            <p:spPr bwMode="auto">
              <a:xfrm>
                <a:off x="4248" y="3024"/>
                <a:ext cx="600" cy="599"/>
              </a:xfrm>
              <a:prstGeom prst="ellipse">
                <a:avLst/>
              </a:prstGeom>
              <a:solidFill>
                <a:srgbClr val="C50E2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8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31" name="Group 16"/>
              <p:cNvGrpSpPr/>
              <p:nvPr/>
            </p:nvGrpSpPr>
            <p:grpSpPr bwMode="auto">
              <a:xfrm>
                <a:off x="4441" y="3144"/>
                <a:ext cx="215" cy="345"/>
                <a:chOff x="4441" y="3144"/>
                <a:chExt cx="215" cy="345"/>
              </a:xfrm>
            </p:grpSpPr>
            <p:sp>
              <p:nvSpPr>
                <p:cNvPr id="32"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8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3"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80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sp>
          <p:nvSpPr>
            <p:cNvPr id="34" name="Text Box 19"/>
            <p:cNvSpPr txBox="1">
              <a:spLocks noChangeArrowheads="1"/>
            </p:cNvSpPr>
            <p:nvPr/>
          </p:nvSpPr>
          <p:spPr bwMode="auto">
            <a:xfrm>
              <a:off x="4422547" y="5787544"/>
              <a:ext cx="17860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dirty="0">
                  <a:solidFill/>
                  <a:latin typeface="思源黑体 Light" panose="020B0300000000000000" pitchFamily="34" charset="-122"/>
                  <a:ea typeface="思源黑体 CN Light" panose="020B0300000000000000" pitchFamily="34" charset="-122"/>
                  <a:sym typeface="思源黑体 Light" panose="020B0300000000000000" pitchFamily="34" charset="-122"/>
                </a:rPr>
                <a:t>指导老师：</a:t>
              </a:r>
              <a:r>
                <a:rPr lang="en-US" altLang="zh-CN" dirty="0">
                  <a:latin typeface="思源黑体 Light" panose="020B0300000000000000" pitchFamily="34" charset="-122"/>
                  <a:ea typeface="思源黑体 CN Light" panose="020B0300000000000000" pitchFamily="34" charset="-122"/>
                  <a:sym typeface="思源黑体 Light" panose="020B0300000000000000" pitchFamily="34" charset="-122"/>
                </a:rPr>
                <a:t>XXX</a:t>
              </a:r>
            </a:p>
          </p:txBody>
        </p:sp>
        <p:sp>
          <p:nvSpPr>
            <p:cNvPr id="35" name="Text Box 20"/>
            <p:cNvSpPr txBox="1">
              <a:spLocks noChangeArrowheads="1"/>
            </p:cNvSpPr>
            <p:nvPr/>
          </p:nvSpPr>
          <p:spPr bwMode="auto">
            <a:xfrm>
              <a:off x="7272532" y="5787544"/>
              <a:ext cx="15552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dirty="0">
                  <a:solidFill/>
                  <a:latin typeface="思源黑体 Light" panose="020B0300000000000000" pitchFamily="34" charset="-122"/>
                  <a:ea typeface="思源黑体 CN Light" panose="020B0300000000000000" pitchFamily="34" charset="-122"/>
                  <a:sym typeface="思源黑体 Light" panose="020B0300000000000000" pitchFamily="34" charset="-122"/>
                </a:rPr>
                <a:t>答辩人：</a:t>
              </a:r>
              <a:r>
                <a:rPr lang="en-US" altLang="zh-CN" dirty="0">
                  <a:latin typeface="思源黑体 Light" panose="020B0300000000000000" pitchFamily="34" charset="-122"/>
                  <a:ea typeface="思源黑体 CN Light" panose="020B0300000000000000" pitchFamily="34" charset="-122"/>
                  <a:sym typeface="思源黑体 Light" panose="020B0300000000000000" pitchFamily="34" charset="-122"/>
                </a:rPr>
                <a:t>XXX</a:t>
              </a:r>
            </a:p>
          </p:txBody>
        </p:sp>
      </p:grpSp>
      <p:pic>
        <p:nvPicPr>
          <p:cNvPr id="36" name="Picture 35" descr="118-苏州大学-logo.png"/>
          <p:cNvPicPr>
            <a:picLocks noChangeAspect="1"/>
          </p:cNvPicPr>
          <p:nvPr/>
        </p:nvPicPr>
        <p:blipFill>
          <a:blip r:embed="rId4"/>
          <a:stretch>
            <a:fillRect/>
          </a:stretch>
        </p:blipFill>
        <p:spPr>
          <a:xfrm>
            <a:off x="5068185" y="652990"/>
            <a:ext cx="2055630" cy="20556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矩形 37"/>
          <p:cNvSpPr/>
          <p:nvPr/>
        </p:nvSpPr>
        <p:spPr>
          <a:xfrm>
            <a:off x="6098094" y="3444614"/>
            <a:ext cx="1959191" cy="1593706"/>
          </a:xfrm>
          <a:prstGeom prst="rect">
            <a:avLst/>
          </a:prstGeom>
        </p:spPr>
        <p:txBody>
          <a:bodyPr wrap="none">
            <a:spAutoFit/>
          </a:bodyPr>
          <a:lstStyle/>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选题背景</a:t>
            </a: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研究意义</a:t>
            </a: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国内外相关研究综述</a:t>
            </a: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理论基础与文献综述</a:t>
            </a: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主要贡献与创新</a:t>
            </a:r>
          </a:p>
        </p:txBody>
      </p:sp>
      <p:sp>
        <p:nvSpPr>
          <p:cNvPr id="39" name="矩形 38"/>
          <p:cNvSpPr/>
          <p:nvPr/>
        </p:nvSpPr>
        <p:spPr>
          <a:xfrm>
            <a:off x="7152117" y="2636230"/>
            <a:ext cx="1517560" cy="502766"/>
          </a:xfrm>
          <a:prstGeom prst="rect">
            <a:avLst/>
          </a:prstGeom>
        </p:spPr>
        <p:txBody>
          <a:bodyPr wrap="square">
            <a:spAutoFit/>
          </a:bodyPr>
          <a:lstStyle/>
          <a:p>
            <a:pPr defTabSz="1219200"/>
            <a:r>
              <a:rPr lang="zh-CN" altLang="en-US" sz="2665" b="1" dirty="0">
                <a:ln w="6350">
                  <a:noFill/>
                </a:ln>
                <a:solidFill>
                  <a:schemeClr val="bg1">
                    <a:lumMod val="50000"/>
                  </a:schemeClr>
                </a:solidFill>
                <a:latin typeface="思源黑体 Light" panose="020B0300000000000000" pitchFamily="34" charset="-122"/>
                <a:ea typeface="思源黑体 CN Light" panose="020B0300000000000000" pitchFamily="34" charset="-122"/>
                <a:sym typeface="思源黑体 Light" panose="020B0300000000000000" pitchFamily="34" charset="-122"/>
              </a:rPr>
              <a:t>绪论</a:t>
            </a:r>
          </a:p>
        </p:txBody>
      </p:sp>
      <p:sp>
        <p:nvSpPr>
          <p:cNvPr id="41" name="矩形 40"/>
          <p:cNvSpPr/>
          <p:nvPr/>
        </p:nvSpPr>
        <p:spPr>
          <a:xfrm>
            <a:off x="6098093" y="2357474"/>
            <a:ext cx="1054024" cy="923330"/>
          </a:xfrm>
          <a:prstGeom prst="rect">
            <a:avLst/>
          </a:prstGeom>
        </p:spPr>
        <p:txBody>
          <a:bodyPr wrap="square">
            <a:spAutoFit/>
          </a:bodyPr>
          <a:lstStyle/>
          <a:p>
            <a:pPr algn="ctr" defTabSz="1219200"/>
            <a:r>
              <a:rPr lang="en-US" altLang="zh-CN" sz="5400"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01</a:t>
            </a:r>
            <a:endParaRPr lang="zh-CN" altLang="en-US" sz="5400"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nvGrpSpPr>
          <p:cNvPr id="17" name="组合 16"/>
          <p:cNvGrpSpPr/>
          <p:nvPr/>
        </p:nvGrpSpPr>
        <p:grpSpPr>
          <a:xfrm>
            <a:off x="6173219" y="3320169"/>
            <a:ext cx="4741523" cy="45719"/>
            <a:chOff x="4813681" y="1412675"/>
            <a:chExt cx="4448098" cy="76585"/>
          </a:xfrm>
        </p:grpSpPr>
        <p:sp>
          <p:nvSpPr>
            <p:cNvPr id="18" name="矩形 17"/>
            <p:cNvSpPr/>
            <p:nvPr/>
          </p:nvSpPr>
          <p:spPr>
            <a:xfrm>
              <a:off x="4813681" y="1412675"/>
              <a:ext cx="1139513" cy="76579"/>
            </a:xfrm>
            <a:prstGeom prst="rect">
              <a:avLst/>
            </a:prstGeom>
            <a:solidFill>
              <a:srgbClr val="8C0A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9" name="矩形 18"/>
            <p:cNvSpPr/>
            <p:nvPr/>
          </p:nvSpPr>
          <p:spPr>
            <a:xfrm>
              <a:off x="5898217" y="1412676"/>
              <a:ext cx="1139513" cy="76584"/>
            </a:xfrm>
            <a:prstGeom prst="rect">
              <a:avLst/>
            </a:prstGeom>
            <a:solidFill>
              <a:srgbClr val="C50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0" name="矩形 19"/>
            <p:cNvSpPr/>
            <p:nvPr/>
          </p:nvSpPr>
          <p:spPr>
            <a:xfrm>
              <a:off x="7037730" y="1412675"/>
              <a:ext cx="1139513" cy="76579"/>
            </a:xfrm>
            <a:prstGeom prst="rect">
              <a:avLst/>
            </a:prstGeom>
            <a:solidFill>
              <a:srgbClr val="8C0A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1" name="矩形 20"/>
            <p:cNvSpPr/>
            <p:nvPr/>
          </p:nvSpPr>
          <p:spPr>
            <a:xfrm>
              <a:off x="8122266" y="1412676"/>
              <a:ext cx="1139513" cy="76584"/>
            </a:xfrm>
            <a:prstGeom prst="rect">
              <a:avLst/>
            </a:prstGeom>
            <a:solidFill>
              <a:srgbClr val="C50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sp>
        <p:nvSpPr>
          <p:cNvPr id="27" name="矩形 26"/>
          <p:cNvSpPr/>
          <p:nvPr/>
        </p:nvSpPr>
        <p:spPr>
          <a:xfrm>
            <a:off x="0" y="1"/>
            <a:ext cx="5532634" cy="685800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0" name="矩形 29"/>
          <p:cNvSpPr/>
          <p:nvPr/>
        </p:nvSpPr>
        <p:spPr>
          <a:xfrm>
            <a:off x="1186312" y="3786445"/>
            <a:ext cx="3160009" cy="1107996"/>
          </a:xfrm>
          <a:prstGeom prst="rect">
            <a:avLst/>
          </a:prstGeom>
        </p:spPr>
        <p:txBody>
          <a:bodyPr wrap="square">
            <a:spAutoFit/>
          </a:bodyPr>
          <a:lstStyle/>
          <a:p>
            <a:pPr algn="ctr" defTabSz="1219200"/>
            <a:r>
              <a:rPr lang="en-US" altLang="zh-CN"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Part  01</a:t>
            </a:r>
            <a:endParaRPr lang="zh-CN" altLang="en-US"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42" name="Picture 41" descr="118-苏州大学-logo.png"/>
          <p:cNvPicPr>
            <a:picLocks noChangeAspect="1"/>
          </p:cNvPicPr>
          <p:nvPr/>
        </p:nvPicPr>
        <p:blipFill>
          <a:blip r:embed="rId3"/>
          <a:stretch>
            <a:fillRect/>
          </a:stretch>
        </p:blipFill>
        <p:spPr>
          <a:xfrm>
            <a:off x="1823845" y="1608419"/>
            <a:ext cx="2055630" cy="20556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1000"/>
                                        <p:tgtEl>
                                          <p:spTgt spid="39"/>
                                        </p:tgtEl>
                                      </p:cBhvr>
                                    </p:animEffect>
                                    <p:anim calcmode="lin" valueType="num">
                                      <p:cBhvr>
                                        <p:cTn id="17" dur="1000" fill="hold"/>
                                        <p:tgtEl>
                                          <p:spTgt spid="39"/>
                                        </p:tgtEl>
                                        <p:attrNameLst>
                                          <p:attrName>ppt_x</p:attrName>
                                        </p:attrNameLst>
                                      </p:cBhvr>
                                      <p:tavLst>
                                        <p:tav tm="0">
                                          <p:val>
                                            <p:strVal val="#ppt_x"/>
                                          </p:val>
                                        </p:tav>
                                        <p:tav tm="100000">
                                          <p:val>
                                            <p:strVal val="#ppt_x"/>
                                          </p:val>
                                        </p:tav>
                                      </p:tavLst>
                                    </p:anim>
                                    <p:anim calcmode="lin" valueType="num">
                                      <p:cBhvr>
                                        <p:cTn id="18" dur="1000" fill="hold"/>
                                        <p:tgtEl>
                                          <p:spTgt spid="39"/>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1000"/>
                                        <p:tgtEl>
                                          <p:spTgt spid="41"/>
                                        </p:tgtEl>
                                      </p:cBhvr>
                                    </p:animEffect>
                                    <p:anim calcmode="lin" valueType="num">
                                      <p:cBhvr>
                                        <p:cTn id="22" dur="1000" fill="hold"/>
                                        <p:tgtEl>
                                          <p:spTgt spid="41"/>
                                        </p:tgtEl>
                                        <p:attrNameLst>
                                          <p:attrName>ppt_x</p:attrName>
                                        </p:attrNameLst>
                                      </p:cBhvr>
                                      <p:tavLst>
                                        <p:tav tm="0">
                                          <p:val>
                                            <p:strVal val="#ppt_x"/>
                                          </p:val>
                                        </p:tav>
                                        <p:tav tm="100000">
                                          <p:val>
                                            <p:strVal val="#ppt_x"/>
                                          </p:val>
                                        </p:tav>
                                      </p:tavLst>
                                    </p:anim>
                                    <p:anim calcmode="lin" valueType="num">
                                      <p:cBhvr>
                                        <p:cTn id="23" dur="1000" fill="hold"/>
                                        <p:tgtEl>
                                          <p:spTgt spid="41"/>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1"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45711" y="3620991"/>
            <a:ext cx="3100578" cy="336744"/>
            <a:chOff x="4566726" y="3484638"/>
            <a:chExt cx="3100578" cy="336744"/>
          </a:xfrm>
          <a:solidFill>
            <a:schemeClr val="bg1">
              <a:lumMod val="75000"/>
            </a:schemeClr>
          </a:solidFill>
        </p:grpSpPr>
        <p:sp>
          <p:nvSpPr>
            <p:cNvPr id="15" name="íŝ1ïḋè"/>
            <p:cNvSpPr/>
            <p:nvPr/>
          </p:nvSpPr>
          <p:spPr bwMode="auto">
            <a:xfrm>
              <a:off x="7389861" y="3484638"/>
              <a:ext cx="277443" cy="336744"/>
            </a:xfrm>
            <a:prstGeom prst="chevron">
              <a:avLst/>
            </a:prstGeom>
            <a:grpFill/>
            <a:ln w="9525">
              <a:noFill/>
              <a:rou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6" name="iŝľïdé"/>
            <p:cNvSpPr/>
            <p:nvPr/>
          </p:nvSpPr>
          <p:spPr bwMode="auto">
            <a:xfrm flipH="1">
              <a:off x="4566726" y="3484638"/>
              <a:ext cx="279560" cy="336744"/>
            </a:xfrm>
            <a:prstGeom prst="chevron">
              <a:avLst/>
            </a:prstGeom>
            <a:grpFill/>
            <a:ln w="9525">
              <a:noFill/>
              <a:rou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sp>
        <p:nvSpPr>
          <p:cNvPr id="5" name="íṧ1íḋè"/>
          <p:cNvSpPr/>
          <p:nvPr/>
        </p:nvSpPr>
        <p:spPr bwMode="auto">
          <a:xfrm>
            <a:off x="4963767" y="1819623"/>
            <a:ext cx="2280959" cy="783616"/>
          </a:xfrm>
          <a:custGeom>
            <a:avLst/>
            <a:gdLst/>
            <a:ahLst/>
            <a:cxnLst>
              <a:cxn ang="0">
                <a:pos x="0" y="317"/>
              </a:cxn>
              <a:cxn ang="0">
                <a:pos x="35" y="343"/>
              </a:cxn>
              <a:cxn ang="0">
                <a:pos x="965" y="343"/>
              </a:cxn>
              <a:cxn ang="0">
                <a:pos x="1000" y="317"/>
              </a:cxn>
              <a:cxn ang="0">
                <a:pos x="0" y="317"/>
              </a:cxn>
            </a:cxnLst>
            <a:rect l="0" t="0" r="r" b="b"/>
            <a:pathLst>
              <a:path w="1000" h="343">
                <a:moveTo>
                  <a:pt x="0" y="317"/>
                </a:moveTo>
                <a:cubicBezTo>
                  <a:pt x="10" y="325"/>
                  <a:pt x="21" y="333"/>
                  <a:pt x="35" y="343"/>
                </a:cubicBezTo>
                <a:cubicBezTo>
                  <a:pt x="285" y="40"/>
                  <a:pt x="716" y="40"/>
                  <a:pt x="965" y="343"/>
                </a:cubicBezTo>
                <a:cubicBezTo>
                  <a:pt x="979" y="333"/>
                  <a:pt x="990" y="325"/>
                  <a:pt x="1000" y="317"/>
                </a:cubicBezTo>
                <a:cubicBezTo>
                  <a:pt x="725" y="0"/>
                  <a:pt x="275" y="0"/>
                  <a:pt x="0" y="317"/>
                </a:cubicBezTo>
                <a:close/>
              </a:path>
            </a:pathLst>
          </a:custGeom>
          <a:solidFill>
            <a:schemeClr val="bg1">
              <a:lumMod val="85000"/>
            </a:schemeClr>
          </a:solidFill>
          <a:ln w="9525">
            <a:noFill/>
            <a:rou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 name="íšļídé"/>
          <p:cNvSpPr/>
          <p:nvPr/>
        </p:nvSpPr>
        <p:spPr bwMode="auto">
          <a:xfrm>
            <a:off x="4963767" y="4973368"/>
            <a:ext cx="2280959" cy="785735"/>
          </a:xfrm>
          <a:custGeom>
            <a:avLst/>
            <a:gdLst/>
            <a:ahLst/>
            <a:cxnLst>
              <a:cxn ang="0">
                <a:pos x="1000" y="27"/>
              </a:cxn>
              <a:cxn ang="0">
                <a:pos x="965" y="0"/>
              </a:cxn>
              <a:cxn ang="0">
                <a:pos x="35" y="0"/>
              </a:cxn>
              <a:cxn ang="0">
                <a:pos x="0" y="27"/>
              </a:cxn>
              <a:cxn ang="0">
                <a:pos x="1000" y="27"/>
              </a:cxn>
            </a:cxnLst>
            <a:rect l="0" t="0" r="r" b="b"/>
            <a:pathLst>
              <a:path w="1000" h="344">
                <a:moveTo>
                  <a:pt x="1000" y="27"/>
                </a:moveTo>
                <a:cubicBezTo>
                  <a:pt x="990" y="19"/>
                  <a:pt x="979" y="11"/>
                  <a:pt x="965" y="0"/>
                </a:cubicBezTo>
                <a:cubicBezTo>
                  <a:pt x="715" y="304"/>
                  <a:pt x="285" y="304"/>
                  <a:pt x="35" y="0"/>
                </a:cubicBezTo>
                <a:cubicBezTo>
                  <a:pt x="21" y="11"/>
                  <a:pt x="10" y="19"/>
                  <a:pt x="0" y="27"/>
                </a:cubicBezTo>
                <a:cubicBezTo>
                  <a:pt x="275" y="344"/>
                  <a:pt x="725" y="344"/>
                  <a:pt x="1000" y="27"/>
                </a:cubicBezTo>
                <a:close/>
              </a:path>
            </a:pathLst>
          </a:custGeom>
          <a:solidFill>
            <a:schemeClr val="bg1">
              <a:lumMod val="85000"/>
            </a:schemeClr>
          </a:solidFill>
          <a:ln w="9525">
            <a:noFill/>
            <a:rou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 name="1"/>
          <p:cNvSpPr/>
          <p:nvPr/>
        </p:nvSpPr>
        <p:spPr bwMode="auto">
          <a:xfrm>
            <a:off x="3941957" y="2209313"/>
            <a:ext cx="1224000" cy="1224136"/>
          </a:xfrm>
          <a:prstGeom prst="ellipse">
            <a:avLst/>
          </a:prstGeom>
          <a:solidFill>
            <a:srgbClr val="A70C1B"/>
          </a:solidFill>
          <a:ln w="9525">
            <a:noFill/>
            <a:rou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8" name="1"/>
          <p:cNvSpPr/>
          <p:nvPr/>
        </p:nvSpPr>
        <p:spPr bwMode="auto">
          <a:xfrm>
            <a:off x="7042536" y="2209313"/>
            <a:ext cx="1224000" cy="1224136"/>
          </a:xfrm>
          <a:prstGeom prst="ellipse">
            <a:avLst/>
          </a:prstGeom>
          <a:solidFill>
            <a:srgbClr val="A70C1B"/>
          </a:solidFill>
          <a:ln w="9525">
            <a:noFill/>
            <a:rou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9" name="1"/>
          <p:cNvSpPr/>
          <p:nvPr/>
        </p:nvSpPr>
        <p:spPr bwMode="auto">
          <a:xfrm>
            <a:off x="3941957" y="4186574"/>
            <a:ext cx="1224000" cy="1224000"/>
          </a:xfrm>
          <a:prstGeom prst="ellipse">
            <a:avLst/>
          </a:prstGeom>
          <a:solidFill>
            <a:srgbClr val="A70C1B"/>
          </a:solidFill>
          <a:ln w="9525">
            <a:noFill/>
            <a:rou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0" name="1"/>
          <p:cNvSpPr/>
          <p:nvPr/>
        </p:nvSpPr>
        <p:spPr bwMode="auto">
          <a:xfrm>
            <a:off x="7042536" y="4186574"/>
            <a:ext cx="1224000" cy="1224000"/>
          </a:xfrm>
          <a:prstGeom prst="ellipse">
            <a:avLst/>
          </a:prstGeom>
          <a:solidFill>
            <a:srgbClr val="A70C1B"/>
          </a:solidFill>
          <a:ln w="9525">
            <a:noFill/>
            <a:rou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1" name="椭圆 45"/>
          <p:cNvSpPr/>
          <p:nvPr/>
        </p:nvSpPr>
        <p:spPr>
          <a:xfrm>
            <a:off x="4284495" y="2525917"/>
            <a:ext cx="538924" cy="590928"/>
          </a:xfrm>
          <a:custGeom>
            <a:avLst/>
            <a:gdLst>
              <a:gd name="connsiteX0" fmla="*/ 257952 w 552598"/>
              <a:gd name="connsiteY0" fmla="*/ 238897 h 605921"/>
              <a:gd name="connsiteX1" fmla="*/ 252845 w 552598"/>
              <a:gd name="connsiteY1" fmla="*/ 243996 h 605921"/>
              <a:gd name="connsiteX2" fmla="*/ 252845 w 552598"/>
              <a:gd name="connsiteY2" fmla="*/ 308986 h 605921"/>
              <a:gd name="connsiteX3" fmla="*/ 228056 w 552598"/>
              <a:gd name="connsiteY3" fmla="*/ 308986 h 605921"/>
              <a:gd name="connsiteX4" fmla="*/ 225642 w 552598"/>
              <a:gd name="connsiteY4" fmla="*/ 314085 h 605921"/>
              <a:gd name="connsiteX5" fmla="*/ 273271 w 552598"/>
              <a:gd name="connsiteY5" fmla="*/ 372123 h 605921"/>
              <a:gd name="connsiteX6" fmla="*/ 279306 w 552598"/>
              <a:gd name="connsiteY6" fmla="*/ 372123 h 605921"/>
              <a:gd name="connsiteX7" fmla="*/ 327027 w 552598"/>
              <a:gd name="connsiteY7" fmla="*/ 314085 h 605921"/>
              <a:gd name="connsiteX8" fmla="*/ 324520 w 552598"/>
              <a:gd name="connsiteY8" fmla="*/ 308986 h 605921"/>
              <a:gd name="connsiteX9" fmla="*/ 299731 w 552598"/>
              <a:gd name="connsiteY9" fmla="*/ 308986 h 605921"/>
              <a:gd name="connsiteX10" fmla="*/ 299731 w 552598"/>
              <a:gd name="connsiteY10" fmla="*/ 243996 h 605921"/>
              <a:gd name="connsiteX11" fmla="*/ 294718 w 552598"/>
              <a:gd name="connsiteY11" fmla="*/ 238897 h 605921"/>
              <a:gd name="connsiteX12" fmla="*/ 260737 w 552598"/>
              <a:gd name="connsiteY12" fmla="*/ 130146 h 605921"/>
              <a:gd name="connsiteX13" fmla="*/ 291932 w 552598"/>
              <a:gd name="connsiteY13" fmla="*/ 130146 h 605921"/>
              <a:gd name="connsiteX14" fmla="*/ 303445 w 552598"/>
              <a:gd name="connsiteY14" fmla="*/ 141642 h 605921"/>
              <a:gd name="connsiteX15" fmla="*/ 303445 w 552598"/>
              <a:gd name="connsiteY15" fmla="*/ 167602 h 605921"/>
              <a:gd name="connsiteX16" fmla="*/ 353580 w 552598"/>
              <a:gd name="connsiteY16" fmla="*/ 188369 h 605921"/>
              <a:gd name="connsiteX17" fmla="*/ 371963 w 552598"/>
              <a:gd name="connsiteY17" fmla="*/ 170012 h 605921"/>
              <a:gd name="connsiteX18" fmla="*/ 388118 w 552598"/>
              <a:gd name="connsiteY18" fmla="*/ 170012 h 605921"/>
              <a:gd name="connsiteX19" fmla="*/ 410215 w 552598"/>
              <a:gd name="connsiteY19" fmla="*/ 192077 h 605921"/>
              <a:gd name="connsiteX20" fmla="*/ 410215 w 552598"/>
              <a:gd name="connsiteY20" fmla="*/ 208209 h 605921"/>
              <a:gd name="connsiteX21" fmla="*/ 391832 w 552598"/>
              <a:gd name="connsiteY21" fmla="*/ 226566 h 605921"/>
              <a:gd name="connsiteX22" fmla="*/ 412628 w 552598"/>
              <a:gd name="connsiteY22" fmla="*/ 276630 h 605921"/>
              <a:gd name="connsiteX23" fmla="*/ 438625 w 552598"/>
              <a:gd name="connsiteY23" fmla="*/ 276630 h 605921"/>
              <a:gd name="connsiteX24" fmla="*/ 450137 w 552598"/>
              <a:gd name="connsiteY24" fmla="*/ 288126 h 605921"/>
              <a:gd name="connsiteX25" fmla="*/ 450137 w 552598"/>
              <a:gd name="connsiteY25" fmla="*/ 319277 h 605921"/>
              <a:gd name="connsiteX26" fmla="*/ 438625 w 552598"/>
              <a:gd name="connsiteY26" fmla="*/ 330773 h 605921"/>
              <a:gd name="connsiteX27" fmla="*/ 412628 w 552598"/>
              <a:gd name="connsiteY27" fmla="*/ 330773 h 605921"/>
              <a:gd name="connsiteX28" fmla="*/ 391832 w 552598"/>
              <a:gd name="connsiteY28" fmla="*/ 380838 h 605921"/>
              <a:gd name="connsiteX29" fmla="*/ 410215 w 552598"/>
              <a:gd name="connsiteY29" fmla="*/ 399102 h 605921"/>
              <a:gd name="connsiteX30" fmla="*/ 410215 w 552598"/>
              <a:gd name="connsiteY30" fmla="*/ 415326 h 605921"/>
              <a:gd name="connsiteX31" fmla="*/ 388118 w 552598"/>
              <a:gd name="connsiteY31" fmla="*/ 437299 h 605921"/>
              <a:gd name="connsiteX32" fmla="*/ 371963 w 552598"/>
              <a:gd name="connsiteY32" fmla="*/ 437299 h 605921"/>
              <a:gd name="connsiteX33" fmla="*/ 353580 w 552598"/>
              <a:gd name="connsiteY33" fmla="*/ 419035 h 605921"/>
              <a:gd name="connsiteX34" fmla="*/ 303445 w 552598"/>
              <a:gd name="connsiteY34" fmla="*/ 439802 h 605921"/>
              <a:gd name="connsiteX35" fmla="*/ 303445 w 552598"/>
              <a:gd name="connsiteY35" fmla="*/ 465761 h 605921"/>
              <a:gd name="connsiteX36" fmla="*/ 291932 w 552598"/>
              <a:gd name="connsiteY36" fmla="*/ 477257 h 605921"/>
              <a:gd name="connsiteX37" fmla="*/ 260737 w 552598"/>
              <a:gd name="connsiteY37" fmla="*/ 477257 h 605921"/>
              <a:gd name="connsiteX38" fmla="*/ 249224 w 552598"/>
              <a:gd name="connsiteY38" fmla="*/ 465761 h 605921"/>
              <a:gd name="connsiteX39" fmla="*/ 249224 w 552598"/>
              <a:gd name="connsiteY39" fmla="*/ 439802 h 605921"/>
              <a:gd name="connsiteX40" fmla="*/ 199089 w 552598"/>
              <a:gd name="connsiteY40" fmla="*/ 419035 h 605921"/>
              <a:gd name="connsiteX41" fmla="*/ 180799 w 552598"/>
              <a:gd name="connsiteY41" fmla="*/ 437299 h 605921"/>
              <a:gd name="connsiteX42" fmla="*/ 164551 w 552598"/>
              <a:gd name="connsiteY42" fmla="*/ 437299 h 605921"/>
              <a:gd name="connsiteX43" fmla="*/ 142547 w 552598"/>
              <a:gd name="connsiteY43" fmla="*/ 415326 h 605921"/>
              <a:gd name="connsiteX44" fmla="*/ 142547 w 552598"/>
              <a:gd name="connsiteY44" fmla="*/ 399102 h 605921"/>
              <a:gd name="connsiteX45" fmla="*/ 160837 w 552598"/>
              <a:gd name="connsiteY45" fmla="*/ 380838 h 605921"/>
              <a:gd name="connsiteX46" fmla="*/ 140041 w 552598"/>
              <a:gd name="connsiteY46" fmla="*/ 330773 h 605921"/>
              <a:gd name="connsiteX47" fmla="*/ 114044 w 552598"/>
              <a:gd name="connsiteY47" fmla="*/ 330773 h 605921"/>
              <a:gd name="connsiteX48" fmla="*/ 102532 w 552598"/>
              <a:gd name="connsiteY48" fmla="*/ 319277 h 605921"/>
              <a:gd name="connsiteX49" fmla="*/ 102532 w 552598"/>
              <a:gd name="connsiteY49" fmla="*/ 288126 h 605921"/>
              <a:gd name="connsiteX50" fmla="*/ 114044 w 552598"/>
              <a:gd name="connsiteY50" fmla="*/ 276630 h 605921"/>
              <a:gd name="connsiteX51" fmla="*/ 140041 w 552598"/>
              <a:gd name="connsiteY51" fmla="*/ 276630 h 605921"/>
              <a:gd name="connsiteX52" fmla="*/ 160837 w 552598"/>
              <a:gd name="connsiteY52" fmla="*/ 226566 h 605921"/>
              <a:gd name="connsiteX53" fmla="*/ 142547 w 552598"/>
              <a:gd name="connsiteY53" fmla="*/ 208209 h 605921"/>
              <a:gd name="connsiteX54" fmla="*/ 142547 w 552598"/>
              <a:gd name="connsiteY54" fmla="*/ 192077 h 605921"/>
              <a:gd name="connsiteX55" fmla="*/ 164551 w 552598"/>
              <a:gd name="connsiteY55" fmla="*/ 170012 h 605921"/>
              <a:gd name="connsiteX56" fmla="*/ 180799 w 552598"/>
              <a:gd name="connsiteY56" fmla="*/ 170012 h 605921"/>
              <a:gd name="connsiteX57" fmla="*/ 199089 w 552598"/>
              <a:gd name="connsiteY57" fmla="*/ 188369 h 605921"/>
              <a:gd name="connsiteX58" fmla="*/ 249224 w 552598"/>
              <a:gd name="connsiteY58" fmla="*/ 167602 h 605921"/>
              <a:gd name="connsiteX59" fmla="*/ 249224 w 552598"/>
              <a:gd name="connsiteY59" fmla="*/ 141642 h 605921"/>
              <a:gd name="connsiteX60" fmla="*/ 260737 w 552598"/>
              <a:gd name="connsiteY60" fmla="*/ 130146 h 605921"/>
              <a:gd name="connsiteX61" fmla="*/ 438507 w 552598"/>
              <a:gd name="connsiteY61" fmla="*/ 79551 h 605921"/>
              <a:gd name="connsiteX62" fmla="*/ 552598 w 552598"/>
              <a:gd name="connsiteY62" fmla="*/ 302952 h 605921"/>
              <a:gd name="connsiteX63" fmla="*/ 276329 w 552598"/>
              <a:gd name="connsiteY63" fmla="*/ 578821 h 605921"/>
              <a:gd name="connsiteX64" fmla="*/ 276329 w 552598"/>
              <a:gd name="connsiteY64" fmla="*/ 602737 h 605921"/>
              <a:gd name="connsiteX65" fmla="*/ 271316 w 552598"/>
              <a:gd name="connsiteY65" fmla="*/ 605332 h 605921"/>
              <a:gd name="connsiteX66" fmla="*/ 206426 w 552598"/>
              <a:gd name="connsiteY66" fmla="*/ 560837 h 605921"/>
              <a:gd name="connsiteX67" fmla="*/ 206426 w 552598"/>
              <a:gd name="connsiteY67" fmla="*/ 555553 h 605921"/>
              <a:gd name="connsiteX68" fmla="*/ 271316 w 552598"/>
              <a:gd name="connsiteY68" fmla="*/ 511059 h 605921"/>
              <a:gd name="connsiteX69" fmla="*/ 276329 w 552598"/>
              <a:gd name="connsiteY69" fmla="*/ 513654 h 605921"/>
              <a:gd name="connsiteX70" fmla="*/ 276329 w 552598"/>
              <a:gd name="connsiteY70" fmla="*/ 537663 h 605921"/>
              <a:gd name="connsiteX71" fmla="*/ 511381 w 552598"/>
              <a:gd name="connsiteY71" fmla="*/ 302952 h 605921"/>
              <a:gd name="connsiteX72" fmla="*/ 414278 w 552598"/>
              <a:gd name="connsiteY72" fmla="*/ 112830 h 605921"/>
              <a:gd name="connsiteX73" fmla="*/ 281414 w 552598"/>
              <a:gd name="connsiteY73" fmla="*/ 589 h 605921"/>
              <a:gd name="connsiteX74" fmla="*/ 346313 w 552598"/>
              <a:gd name="connsiteY74" fmla="*/ 45086 h 605921"/>
              <a:gd name="connsiteX75" fmla="*/ 346313 w 552598"/>
              <a:gd name="connsiteY75" fmla="*/ 50277 h 605921"/>
              <a:gd name="connsiteX76" fmla="*/ 281414 w 552598"/>
              <a:gd name="connsiteY76" fmla="*/ 94775 h 605921"/>
              <a:gd name="connsiteX77" fmla="*/ 276308 w 552598"/>
              <a:gd name="connsiteY77" fmla="*/ 92179 h 605921"/>
              <a:gd name="connsiteX78" fmla="*/ 276308 w 552598"/>
              <a:gd name="connsiteY78" fmla="*/ 68262 h 605921"/>
              <a:gd name="connsiteX79" fmla="*/ 41223 w 552598"/>
              <a:gd name="connsiteY79" fmla="*/ 303077 h 605921"/>
              <a:gd name="connsiteX80" fmla="*/ 138432 w 552598"/>
              <a:gd name="connsiteY80" fmla="*/ 493302 h 605921"/>
              <a:gd name="connsiteX81" fmla="*/ 114200 w 552598"/>
              <a:gd name="connsiteY81" fmla="*/ 526582 h 605921"/>
              <a:gd name="connsiteX82" fmla="*/ 0 w 552598"/>
              <a:gd name="connsiteY82" fmla="*/ 303077 h 605921"/>
              <a:gd name="connsiteX83" fmla="*/ 276308 w 552598"/>
              <a:gd name="connsiteY83" fmla="*/ 27195 h 605921"/>
              <a:gd name="connsiteX84" fmla="*/ 276308 w 552598"/>
              <a:gd name="connsiteY84" fmla="*/ 3185 h 605921"/>
              <a:gd name="connsiteX85" fmla="*/ 281414 w 552598"/>
              <a:gd name="connsiteY85" fmla="*/ 589 h 6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52598" h="605921">
                <a:moveTo>
                  <a:pt x="257952" y="238897"/>
                </a:moveTo>
                <a:cubicBezTo>
                  <a:pt x="255074" y="238897"/>
                  <a:pt x="252845" y="241122"/>
                  <a:pt x="252845" y="243996"/>
                </a:cubicBezTo>
                <a:lnTo>
                  <a:pt x="252845" y="308986"/>
                </a:lnTo>
                <a:lnTo>
                  <a:pt x="228056" y="308986"/>
                </a:lnTo>
                <a:cubicBezTo>
                  <a:pt x="225364" y="308986"/>
                  <a:pt x="223878" y="311953"/>
                  <a:pt x="225642" y="314085"/>
                </a:cubicBezTo>
                <a:lnTo>
                  <a:pt x="273271" y="372123"/>
                </a:lnTo>
                <a:cubicBezTo>
                  <a:pt x="274849" y="373977"/>
                  <a:pt x="277727" y="373977"/>
                  <a:pt x="279306" y="372123"/>
                </a:cubicBezTo>
                <a:lnTo>
                  <a:pt x="327027" y="314085"/>
                </a:lnTo>
                <a:cubicBezTo>
                  <a:pt x="328605" y="311953"/>
                  <a:pt x="327213" y="308894"/>
                  <a:pt x="324520" y="308986"/>
                </a:cubicBezTo>
                <a:lnTo>
                  <a:pt x="299731" y="308986"/>
                </a:lnTo>
                <a:lnTo>
                  <a:pt x="299731" y="243996"/>
                </a:lnTo>
                <a:cubicBezTo>
                  <a:pt x="299731" y="241122"/>
                  <a:pt x="297503" y="238897"/>
                  <a:pt x="294718" y="238897"/>
                </a:cubicBezTo>
                <a:close/>
                <a:moveTo>
                  <a:pt x="260737" y="130146"/>
                </a:moveTo>
                <a:lnTo>
                  <a:pt x="291932" y="130146"/>
                </a:lnTo>
                <a:cubicBezTo>
                  <a:pt x="298431" y="130146"/>
                  <a:pt x="303445" y="135338"/>
                  <a:pt x="303445" y="141642"/>
                </a:cubicBezTo>
                <a:lnTo>
                  <a:pt x="303445" y="167602"/>
                </a:lnTo>
                <a:cubicBezTo>
                  <a:pt x="321642" y="171125"/>
                  <a:pt x="338632" y="178356"/>
                  <a:pt x="353580" y="188369"/>
                </a:cubicBezTo>
                <a:lnTo>
                  <a:pt x="371963" y="170012"/>
                </a:lnTo>
                <a:cubicBezTo>
                  <a:pt x="376420" y="165562"/>
                  <a:pt x="383661" y="165562"/>
                  <a:pt x="388118" y="170012"/>
                </a:cubicBezTo>
                <a:lnTo>
                  <a:pt x="410215" y="192077"/>
                </a:lnTo>
                <a:cubicBezTo>
                  <a:pt x="414671" y="196528"/>
                  <a:pt x="414671" y="203759"/>
                  <a:pt x="410215" y="208209"/>
                </a:cubicBezTo>
                <a:lnTo>
                  <a:pt x="391832" y="226566"/>
                </a:lnTo>
                <a:cubicBezTo>
                  <a:pt x="401859" y="241400"/>
                  <a:pt x="409100" y="258459"/>
                  <a:pt x="412628" y="276630"/>
                </a:cubicBezTo>
                <a:lnTo>
                  <a:pt x="438625" y="276630"/>
                </a:lnTo>
                <a:cubicBezTo>
                  <a:pt x="445124" y="276630"/>
                  <a:pt x="450137" y="281822"/>
                  <a:pt x="450137" y="288126"/>
                </a:cubicBezTo>
                <a:lnTo>
                  <a:pt x="450137" y="319277"/>
                </a:lnTo>
                <a:cubicBezTo>
                  <a:pt x="450137" y="325674"/>
                  <a:pt x="444938" y="330773"/>
                  <a:pt x="438625" y="330773"/>
                </a:cubicBezTo>
                <a:lnTo>
                  <a:pt x="412628" y="330773"/>
                </a:lnTo>
                <a:cubicBezTo>
                  <a:pt x="409100" y="348945"/>
                  <a:pt x="401859" y="365818"/>
                  <a:pt x="391832" y="380838"/>
                </a:cubicBezTo>
                <a:lnTo>
                  <a:pt x="410215" y="399102"/>
                </a:lnTo>
                <a:cubicBezTo>
                  <a:pt x="414671" y="403552"/>
                  <a:pt x="414671" y="410876"/>
                  <a:pt x="410215" y="415326"/>
                </a:cubicBezTo>
                <a:lnTo>
                  <a:pt x="388118" y="437299"/>
                </a:lnTo>
                <a:cubicBezTo>
                  <a:pt x="383661" y="441749"/>
                  <a:pt x="376420" y="441749"/>
                  <a:pt x="371963" y="437299"/>
                </a:cubicBezTo>
                <a:lnTo>
                  <a:pt x="353580" y="419035"/>
                </a:lnTo>
                <a:cubicBezTo>
                  <a:pt x="338725" y="429047"/>
                  <a:pt x="321642" y="436186"/>
                  <a:pt x="303445" y="439802"/>
                </a:cubicBezTo>
                <a:lnTo>
                  <a:pt x="303445" y="465761"/>
                </a:lnTo>
                <a:cubicBezTo>
                  <a:pt x="303445" y="472158"/>
                  <a:pt x="298246" y="477257"/>
                  <a:pt x="291932" y="477257"/>
                </a:cubicBezTo>
                <a:lnTo>
                  <a:pt x="260737" y="477257"/>
                </a:lnTo>
                <a:cubicBezTo>
                  <a:pt x="254331" y="477257"/>
                  <a:pt x="249224" y="472065"/>
                  <a:pt x="249224" y="465761"/>
                </a:cubicBezTo>
                <a:lnTo>
                  <a:pt x="249224" y="439802"/>
                </a:lnTo>
                <a:cubicBezTo>
                  <a:pt x="231027" y="436186"/>
                  <a:pt x="214130" y="429047"/>
                  <a:pt x="199089" y="419035"/>
                </a:cubicBezTo>
                <a:lnTo>
                  <a:pt x="180799" y="437299"/>
                </a:lnTo>
                <a:cubicBezTo>
                  <a:pt x="176342" y="441749"/>
                  <a:pt x="169008" y="441749"/>
                  <a:pt x="164551" y="437299"/>
                </a:cubicBezTo>
                <a:lnTo>
                  <a:pt x="142547" y="415326"/>
                </a:lnTo>
                <a:cubicBezTo>
                  <a:pt x="138091" y="410876"/>
                  <a:pt x="138091" y="403552"/>
                  <a:pt x="142547" y="399102"/>
                </a:cubicBezTo>
                <a:lnTo>
                  <a:pt x="160837" y="380838"/>
                </a:lnTo>
                <a:cubicBezTo>
                  <a:pt x="150810" y="366004"/>
                  <a:pt x="143661" y="348945"/>
                  <a:pt x="140041" y="330773"/>
                </a:cubicBezTo>
                <a:lnTo>
                  <a:pt x="114044" y="330773"/>
                </a:lnTo>
                <a:cubicBezTo>
                  <a:pt x="107638" y="330773"/>
                  <a:pt x="102532" y="325582"/>
                  <a:pt x="102532" y="319277"/>
                </a:cubicBezTo>
                <a:lnTo>
                  <a:pt x="102532" y="288126"/>
                </a:lnTo>
                <a:cubicBezTo>
                  <a:pt x="102532" y="281636"/>
                  <a:pt x="107731" y="276630"/>
                  <a:pt x="114044" y="276630"/>
                </a:cubicBezTo>
                <a:lnTo>
                  <a:pt x="140041" y="276630"/>
                </a:lnTo>
                <a:cubicBezTo>
                  <a:pt x="143661" y="258459"/>
                  <a:pt x="150810" y="241492"/>
                  <a:pt x="160837" y="226566"/>
                </a:cubicBezTo>
                <a:lnTo>
                  <a:pt x="142547" y="208209"/>
                </a:lnTo>
                <a:cubicBezTo>
                  <a:pt x="138091" y="203759"/>
                  <a:pt x="138091" y="196528"/>
                  <a:pt x="142547" y="192077"/>
                </a:cubicBezTo>
                <a:lnTo>
                  <a:pt x="164551" y="170012"/>
                </a:lnTo>
                <a:cubicBezTo>
                  <a:pt x="169008" y="165562"/>
                  <a:pt x="176342" y="165562"/>
                  <a:pt x="180799" y="170012"/>
                </a:cubicBezTo>
                <a:lnTo>
                  <a:pt x="199089" y="188369"/>
                </a:lnTo>
                <a:cubicBezTo>
                  <a:pt x="213944" y="178356"/>
                  <a:pt x="231027" y="171125"/>
                  <a:pt x="249224" y="167602"/>
                </a:cubicBezTo>
                <a:lnTo>
                  <a:pt x="249224" y="141642"/>
                </a:lnTo>
                <a:cubicBezTo>
                  <a:pt x="249224" y="135153"/>
                  <a:pt x="254424" y="130146"/>
                  <a:pt x="260737" y="130146"/>
                </a:cubicBezTo>
                <a:close/>
                <a:moveTo>
                  <a:pt x="438507" y="79551"/>
                </a:moveTo>
                <a:cubicBezTo>
                  <a:pt x="510081" y="131462"/>
                  <a:pt x="552598" y="214890"/>
                  <a:pt x="552598" y="302952"/>
                </a:cubicBezTo>
                <a:cubicBezTo>
                  <a:pt x="552598" y="455069"/>
                  <a:pt x="428760" y="578821"/>
                  <a:pt x="276329" y="578821"/>
                </a:cubicBezTo>
                <a:lnTo>
                  <a:pt x="276329" y="602737"/>
                </a:lnTo>
                <a:cubicBezTo>
                  <a:pt x="276329" y="605332"/>
                  <a:pt x="273358" y="606815"/>
                  <a:pt x="271316" y="605332"/>
                </a:cubicBezTo>
                <a:lnTo>
                  <a:pt x="206426" y="560837"/>
                </a:lnTo>
                <a:cubicBezTo>
                  <a:pt x="204569" y="559539"/>
                  <a:pt x="204569" y="556759"/>
                  <a:pt x="206426" y="555553"/>
                </a:cubicBezTo>
                <a:lnTo>
                  <a:pt x="271316" y="511059"/>
                </a:lnTo>
                <a:cubicBezTo>
                  <a:pt x="273544" y="509575"/>
                  <a:pt x="276329" y="511059"/>
                  <a:pt x="276329" y="513654"/>
                </a:cubicBezTo>
                <a:lnTo>
                  <a:pt x="276329" y="537663"/>
                </a:lnTo>
                <a:cubicBezTo>
                  <a:pt x="405923" y="537663"/>
                  <a:pt x="511381" y="432358"/>
                  <a:pt x="511381" y="302952"/>
                </a:cubicBezTo>
                <a:cubicBezTo>
                  <a:pt x="511381" y="228053"/>
                  <a:pt x="475176" y="156954"/>
                  <a:pt x="414278" y="112830"/>
                </a:cubicBezTo>
                <a:close/>
                <a:moveTo>
                  <a:pt x="281414" y="589"/>
                </a:moveTo>
                <a:lnTo>
                  <a:pt x="346313" y="45086"/>
                </a:lnTo>
                <a:cubicBezTo>
                  <a:pt x="348170" y="46384"/>
                  <a:pt x="348170" y="49072"/>
                  <a:pt x="346313" y="50277"/>
                </a:cubicBezTo>
                <a:lnTo>
                  <a:pt x="281414" y="94775"/>
                </a:lnTo>
                <a:cubicBezTo>
                  <a:pt x="279186" y="96258"/>
                  <a:pt x="276308" y="94775"/>
                  <a:pt x="276308" y="92179"/>
                </a:cubicBezTo>
                <a:lnTo>
                  <a:pt x="276308" y="68262"/>
                </a:lnTo>
                <a:cubicBezTo>
                  <a:pt x="146695" y="68262"/>
                  <a:pt x="41223" y="173665"/>
                  <a:pt x="41223" y="303077"/>
                </a:cubicBezTo>
                <a:cubicBezTo>
                  <a:pt x="41223" y="377980"/>
                  <a:pt x="77526" y="449176"/>
                  <a:pt x="138432" y="493302"/>
                </a:cubicBezTo>
                <a:lnTo>
                  <a:pt x="114200" y="526582"/>
                </a:lnTo>
                <a:cubicBezTo>
                  <a:pt x="42709" y="474762"/>
                  <a:pt x="0" y="391237"/>
                  <a:pt x="0" y="303077"/>
                </a:cubicBezTo>
                <a:cubicBezTo>
                  <a:pt x="0" y="150953"/>
                  <a:pt x="123948" y="27195"/>
                  <a:pt x="276308" y="27195"/>
                </a:cubicBezTo>
                <a:lnTo>
                  <a:pt x="276308" y="3185"/>
                </a:lnTo>
                <a:cubicBezTo>
                  <a:pt x="276308" y="589"/>
                  <a:pt x="279279" y="-894"/>
                  <a:pt x="281414" y="58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2" name="椭圆 46"/>
          <p:cNvSpPr/>
          <p:nvPr/>
        </p:nvSpPr>
        <p:spPr>
          <a:xfrm>
            <a:off x="7359072" y="2550965"/>
            <a:ext cx="590928" cy="540831"/>
          </a:xfrm>
          <a:custGeom>
            <a:avLst/>
            <a:gdLst>
              <a:gd name="connsiteX0" fmla="*/ 531631 w 607639"/>
              <a:gd name="connsiteY0" fmla="*/ 404551 h 556126"/>
              <a:gd name="connsiteX1" fmla="*/ 556997 w 607639"/>
              <a:gd name="connsiteY1" fmla="*/ 429784 h 556126"/>
              <a:gd name="connsiteX2" fmla="*/ 556997 w 607639"/>
              <a:gd name="connsiteY2" fmla="*/ 455017 h 556126"/>
              <a:gd name="connsiteX3" fmla="*/ 582273 w 607639"/>
              <a:gd name="connsiteY3" fmla="*/ 455017 h 556126"/>
              <a:gd name="connsiteX4" fmla="*/ 607639 w 607639"/>
              <a:gd name="connsiteY4" fmla="*/ 480339 h 556126"/>
              <a:gd name="connsiteX5" fmla="*/ 582273 w 607639"/>
              <a:gd name="connsiteY5" fmla="*/ 505572 h 556126"/>
              <a:gd name="connsiteX6" fmla="*/ 556997 w 607639"/>
              <a:gd name="connsiteY6" fmla="*/ 505572 h 556126"/>
              <a:gd name="connsiteX7" fmla="*/ 556997 w 607639"/>
              <a:gd name="connsiteY7" fmla="*/ 530893 h 556126"/>
              <a:gd name="connsiteX8" fmla="*/ 531631 w 607639"/>
              <a:gd name="connsiteY8" fmla="*/ 556126 h 556126"/>
              <a:gd name="connsiteX9" fmla="*/ 506354 w 607639"/>
              <a:gd name="connsiteY9" fmla="*/ 530893 h 556126"/>
              <a:gd name="connsiteX10" fmla="*/ 506354 w 607639"/>
              <a:gd name="connsiteY10" fmla="*/ 505572 h 556126"/>
              <a:gd name="connsiteX11" fmla="*/ 480989 w 607639"/>
              <a:gd name="connsiteY11" fmla="*/ 505572 h 556126"/>
              <a:gd name="connsiteX12" fmla="*/ 455712 w 607639"/>
              <a:gd name="connsiteY12" fmla="*/ 480339 h 556126"/>
              <a:gd name="connsiteX13" fmla="*/ 480989 w 607639"/>
              <a:gd name="connsiteY13" fmla="*/ 455017 h 556126"/>
              <a:gd name="connsiteX14" fmla="*/ 506354 w 607639"/>
              <a:gd name="connsiteY14" fmla="*/ 455017 h 556126"/>
              <a:gd name="connsiteX15" fmla="*/ 506354 w 607639"/>
              <a:gd name="connsiteY15" fmla="*/ 429784 h 556126"/>
              <a:gd name="connsiteX16" fmla="*/ 531631 w 607639"/>
              <a:gd name="connsiteY16" fmla="*/ 404551 h 556126"/>
              <a:gd name="connsiteX17" fmla="*/ 126541 w 607639"/>
              <a:gd name="connsiteY17" fmla="*/ 353956 h 556126"/>
              <a:gd name="connsiteX18" fmla="*/ 430431 w 607639"/>
              <a:gd name="connsiteY18" fmla="*/ 353956 h 556126"/>
              <a:gd name="connsiteX19" fmla="*/ 455711 w 607639"/>
              <a:gd name="connsiteY19" fmla="*/ 379209 h 556126"/>
              <a:gd name="connsiteX20" fmla="*/ 430431 w 607639"/>
              <a:gd name="connsiteY20" fmla="*/ 404551 h 556126"/>
              <a:gd name="connsiteX21" fmla="*/ 126541 w 607639"/>
              <a:gd name="connsiteY21" fmla="*/ 404551 h 556126"/>
              <a:gd name="connsiteX22" fmla="*/ 101261 w 607639"/>
              <a:gd name="connsiteY22" fmla="*/ 379209 h 556126"/>
              <a:gd name="connsiteX23" fmla="*/ 126541 w 607639"/>
              <a:gd name="connsiteY23" fmla="*/ 353956 h 556126"/>
              <a:gd name="connsiteX24" fmla="*/ 177203 w 607639"/>
              <a:gd name="connsiteY24" fmla="*/ 252836 h 556126"/>
              <a:gd name="connsiteX25" fmla="*/ 379769 w 607639"/>
              <a:gd name="connsiteY25" fmla="*/ 252836 h 556126"/>
              <a:gd name="connsiteX26" fmla="*/ 405045 w 607639"/>
              <a:gd name="connsiteY26" fmla="*/ 278054 h 556126"/>
              <a:gd name="connsiteX27" fmla="*/ 379769 w 607639"/>
              <a:gd name="connsiteY27" fmla="*/ 303361 h 556126"/>
              <a:gd name="connsiteX28" fmla="*/ 177203 w 607639"/>
              <a:gd name="connsiteY28" fmla="*/ 303361 h 556126"/>
              <a:gd name="connsiteX29" fmla="*/ 151927 w 607639"/>
              <a:gd name="connsiteY29" fmla="*/ 278054 h 556126"/>
              <a:gd name="connsiteX30" fmla="*/ 177203 w 607639"/>
              <a:gd name="connsiteY30" fmla="*/ 252836 h 556126"/>
              <a:gd name="connsiteX31" fmla="*/ 430424 w 607639"/>
              <a:gd name="connsiteY31" fmla="*/ 101120 h 556126"/>
              <a:gd name="connsiteX32" fmla="*/ 455712 w 607639"/>
              <a:gd name="connsiteY32" fmla="*/ 126373 h 556126"/>
              <a:gd name="connsiteX33" fmla="*/ 455712 w 607639"/>
              <a:gd name="connsiteY33" fmla="*/ 126462 h 556126"/>
              <a:gd name="connsiteX34" fmla="*/ 430424 w 607639"/>
              <a:gd name="connsiteY34" fmla="*/ 151715 h 556126"/>
              <a:gd name="connsiteX35" fmla="*/ 405046 w 607639"/>
              <a:gd name="connsiteY35" fmla="*/ 126462 h 556126"/>
              <a:gd name="connsiteX36" fmla="*/ 430424 w 607639"/>
              <a:gd name="connsiteY36" fmla="*/ 101120 h 556126"/>
              <a:gd name="connsiteX37" fmla="*/ 329126 w 607639"/>
              <a:gd name="connsiteY37" fmla="*/ 101120 h 556126"/>
              <a:gd name="connsiteX38" fmla="*/ 354379 w 607639"/>
              <a:gd name="connsiteY38" fmla="*/ 126373 h 556126"/>
              <a:gd name="connsiteX39" fmla="*/ 354379 w 607639"/>
              <a:gd name="connsiteY39" fmla="*/ 126462 h 556126"/>
              <a:gd name="connsiteX40" fmla="*/ 329126 w 607639"/>
              <a:gd name="connsiteY40" fmla="*/ 151715 h 556126"/>
              <a:gd name="connsiteX41" fmla="*/ 303784 w 607639"/>
              <a:gd name="connsiteY41" fmla="*/ 126462 h 556126"/>
              <a:gd name="connsiteX42" fmla="*/ 329126 w 607639"/>
              <a:gd name="connsiteY42" fmla="*/ 101120 h 556126"/>
              <a:gd name="connsiteX43" fmla="*/ 227856 w 607639"/>
              <a:gd name="connsiteY43" fmla="*/ 101120 h 556126"/>
              <a:gd name="connsiteX44" fmla="*/ 253118 w 607639"/>
              <a:gd name="connsiteY44" fmla="*/ 126373 h 556126"/>
              <a:gd name="connsiteX45" fmla="*/ 253118 w 607639"/>
              <a:gd name="connsiteY45" fmla="*/ 126462 h 556126"/>
              <a:gd name="connsiteX46" fmla="*/ 227856 w 607639"/>
              <a:gd name="connsiteY46" fmla="*/ 151715 h 556126"/>
              <a:gd name="connsiteX47" fmla="*/ 202593 w 607639"/>
              <a:gd name="connsiteY47" fmla="*/ 126462 h 556126"/>
              <a:gd name="connsiteX48" fmla="*/ 227856 w 607639"/>
              <a:gd name="connsiteY48" fmla="*/ 101120 h 556126"/>
              <a:gd name="connsiteX49" fmla="*/ 25276 w 607639"/>
              <a:gd name="connsiteY49" fmla="*/ 0 h 556126"/>
              <a:gd name="connsiteX50" fmla="*/ 531608 w 607639"/>
              <a:gd name="connsiteY50" fmla="*/ 0 h 556126"/>
              <a:gd name="connsiteX51" fmla="*/ 556973 w 607639"/>
              <a:gd name="connsiteY51" fmla="*/ 25329 h 556126"/>
              <a:gd name="connsiteX52" fmla="*/ 556973 w 607639"/>
              <a:gd name="connsiteY52" fmla="*/ 328654 h 556126"/>
              <a:gd name="connsiteX53" fmla="*/ 531608 w 607639"/>
              <a:gd name="connsiteY53" fmla="*/ 353983 h 556126"/>
              <a:gd name="connsiteX54" fmla="*/ 506331 w 607639"/>
              <a:gd name="connsiteY54" fmla="*/ 328654 h 556126"/>
              <a:gd name="connsiteX55" fmla="*/ 506331 w 607639"/>
              <a:gd name="connsiteY55" fmla="*/ 50569 h 556126"/>
              <a:gd name="connsiteX56" fmla="*/ 50642 w 607639"/>
              <a:gd name="connsiteY56" fmla="*/ 50569 h 556126"/>
              <a:gd name="connsiteX57" fmla="*/ 50642 w 607639"/>
              <a:gd name="connsiteY57" fmla="*/ 455032 h 556126"/>
              <a:gd name="connsiteX58" fmla="*/ 379770 w 607639"/>
              <a:gd name="connsiteY58" fmla="*/ 455032 h 556126"/>
              <a:gd name="connsiteX59" fmla="*/ 405047 w 607639"/>
              <a:gd name="connsiteY59" fmla="*/ 480361 h 556126"/>
              <a:gd name="connsiteX60" fmla="*/ 379770 w 607639"/>
              <a:gd name="connsiteY60" fmla="*/ 505601 h 556126"/>
              <a:gd name="connsiteX61" fmla="*/ 25276 w 607639"/>
              <a:gd name="connsiteY61" fmla="*/ 505601 h 556126"/>
              <a:gd name="connsiteX62" fmla="*/ 0 w 607639"/>
              <a:gd name="connsiteY62" fmla="*/ 480361 h 556126"/>
              <a:gd name="connsiteX63" fmla="*/ 0 w 607639"/>
              <a:gd name="connsiteY63" fmla="*/ 25329 h 556126"/>
              <a:gd name="connsiteX64" fmla="*/ 25276 w 607639"/>
              <a:gd name="connsiteY64" fmla="*/ 0 h 55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7639" h="556126">
                <a:moveTo>
                  <a:pt x="531631" y="404551"/>
                </a:moveTo>
                <a:cubicBezTo>
                  <a:pt x="545604" y="404551"/>
                  <a:pt x="556997" y="415835"/>
                  <a:pt x="556997" y="429784"/>
                </a:cubicBezTo>
                <a:lnTo>
                  <a:pt x="556997" y="455017"/>
                </a:lnTo>
                <a:lnTo>
                  <a:pt x="582273" y="455017"/>
                </a:lnTo>
                <a:cubicBezTo>
                  <a:pt x="596247" y="455017"/>
                  <a:pt x="607639" y="466390"/>
                  <a:pt x="607639" y="480339"/>
                </a:cubicBezTo>
                <a:cubicBezTo>
                  <a:pt x="607639" y="494288"/>
                  <a:pt x="596247" y="505572"/>
                  <a:pt x="582273" y="505572"/>
                </a:cubicBezTo>
                <a:lnTo>
                  <a:pt x="556997" y="505572"/>
                </a:lnTo>
                <a:lnTo>
                  <a:pt x="556997" y="530893"/>
                </a:lnTo>
                <a:cubicBezTo>
                  <a:pt x="556997" y="544843"/>
                  <a:pt x="545604" y="556126"/>
                  <a:pt x="531631" y="556126"/>
                </a:cubicBezTo>
                <a:cubicBezTo>
                  <a:pt x="517658" y="556126"/>
                  <a:pt x="506354" y="544843"/>
                  <a:pt x="506354" y="530893"/>
                </a:cubicBezTo>
                <a:lnTo>
                  <a:pt x="506354" y="505572"/>
                </a:lnTo>
                <a:lnTo>
                  <a:pt x="480989" y="505572"/>
                </a:lnTo>
                <a:cubicBezTo>
                  <a:pt x="467015" y="505572"/>
                  <a:pt x="455712" y="494288"/>
                  <a:pt x="455712" y="480339"/>
                </a:cubicBezTo>
                <a:cubicBezTo>
                  <a:pt x="455712" y="466390"/>
                  <a:pt x="467015" y="455017"/>
                  <a:pt x="480989" y="455017"/>
                </a:cubicBezTo>
                <a:lnTo>
                  <a:pt x="506354" y="455017"/>
                </a:lnTo>
                <a:lnTo>
                  <a:pt x="506354" y="429784"/>
                </a:lnTo>
                <a:cubicBezTo>
                  <a:pt x="506354" y="415835"/>
                  <a:pt x="517658" y="404551"/>
                  <a:pt x="531631" y="404551"/>
                </a:cubicBezTo>
                <a:close/>
                <a:moveTo>
                  <a:pt x="126541" y="353956"/>
                </a:moveTo>
                <a:lnTo>
                  <a:pt x="430431" y="353956"/>
                </a:lnTo>
                <a:cubicBezTo>
                  <a:pt x="444406" y="353956"/>
                  <a:pt x="455711" y="365248"/>
                  <a:pt x="455711" y="379209"/>
                </a:cubicBezTo>
                <a:cubicBezTo>
                  <a:pt x="455711" y="393169"/>
                  <a:pt x="444406" y="404551"/>
                  <a:pt x="430431" y="404551"/>
                </a:cubicBezTo>
                <a:lnTo>
                  <a:pt x="126541" y="404551"/>
                </a:lnTo>
                <a:cubicBezTo>
                  <a:pt x="112566" y="404551"/>
                  <a:pt x="101261" y="393169"/>
                  <a:pt x="101261" y="379209"/>
                </a:cubicBezTo>
                <a:cubicBezTo>
                  <a:pt x="101261" y="365248"/>
                  <a:pt x="112566" y="353956"/>
                  <a:pt x="126541" y="353956"/>
                </a:cubicBezTo>
                <a:close/>
                <a:moveTo>
                  <a:pt x="177203" y="252836"/>
                </a:moveTo>
                <a:lnTo>
                  <a:pt x="379769" y="252836"/>
                </a:lnTo>
                <a:cubicBezTo>
                  <a:pt x="393742" y="252836"/>
                  <a:pt x="405045" y="264113"/>
                  <a:pt x="405045" y="278054"/>
                </a:cubicBezTo>
                <a:cubicBezTo>
                  <a:pt x="405045" y="291995"/>
                  <a:pt x="393742" y="303361"/>
                  <a:pt x="379769" y="303361"/>
                </a:cubicBezTo>
                <a:lnTo>
                  <a:pt x="177203" y="303361"/>
                </a:lnTo>
                <a:cubicBezTo>
                  <a:pt x="163230" y="303361"/>
                  <a:pt x="151927" y="291995"/>
                  <a:pt x="151927" y="278054"/>
                </a:cubicBezTo>
                <a:cubicBezTo>
                  <a:pt x="151927" y="264113"/>
                  <a:pt x="163230" y="252836"/>
                  <a:pt x="177203" y="252836"/>
                </a:cubicBezTo>
                <a:close/>
                <a:moveTo>
                  <a:pt x="430424" y="101120"/>
                </a:moveTo>
                <a:cubicBezTo>
                  <a:pt x="444403" y="101120"/>
                  <a:pt x="455712" y="112412"/>
                  <a:pt x="455712" y="126373"/>
                </a:cubicBezTo>
                <a:lnTo>
                  <a:pt x="455712" y="126462"/>
                </a:lnTo>
                <a:cubicBezTo>
                  <a:pt x="455712" y="140422"/>
                  <a:pt x="444403" y="151715"/>
                  <a:pt x="430424" y="151715"/>
                </a:cubicBezTo>
                <a:cubicBezTo>
                  <a:pt x="416355" y="151715"/>
                  <a:pt x="405046" y="140422"/>
                  <a:pt x="405046" y="126462"/>
                </a:cubicBezTo>
                <a:cubicBezTo>
                  <a:pt x="405046" y="112501"/>
                  <a:pt x="416355" y="101120"/>
                  <a:pt x="430424" y="101120"/>
                </a:cubicBezTo>
                <a:close/>
                <a:moveTo>
                  <a:pt x="329126" y="101120"/>
                </a:moveTo>
                <a:cubicBezTo>
                  <a:pt x="343086" y="101120"/>
                  <a:pt x="354379" y="112412"/>
                  <a:pt x="354379" y="126373"/>
                </a:cubicBezTo>
                <a:lnTo>
                  <a:pt x="354379" y="126462"/>
                </a:lnTo>
                <a:cubicBezTo>
                  <a:pt x="354379" y="140422"/>
                  <a:pt x="343086" y="151715"/>
                  <a:pt x="329126" y="151715"/>
                </a:cubicBezTo>
                <a:cubicBezTo>
                  <a:pt x="315166" y="151715"/>
                  <a:pt x="303784" y="140422"/>
                  <a:pt x="303784" y="126462"/>
                </a:cubicBezTo>
                <a:cubicBezTo>
                  <a:pt x="303784" y="112501"/>
                  <a:pt x="315166" y="101120"/>
                  <a:pt x="329126" y="101120"/>
                </a:cubicBezTo>
                <a:close/>
                <a:moveTo>
                  <a:pt x="227856" y="101120"/>
                </a:moveTo>
                <a:cubicBezTo>
                  <a:pt x="241821" y="101120"/>
                  <a:pt x="253118" y="112412"/>
                  <a:pt x="253118" y="126373"/>
                </a:cubicBezTo>
                <a:lnTo>
                  <a:pt x="253118" y="126462"/>
                </a:lnTo>
                <a:cubicBezTo>
                  <a:pt x="253118" y="140422"/>
                  <a:pt x="241821" y="151715"/>
                  <a:pt x="227856" y="151715"/>
                </a:cubicBezTo>
                <a:cubicBezTo>
                  <a:pt x="213890" y="151715"/>
                  <a:pt x="202593" y="140422"/>
                  <a:pt x="202593" y="126462"/>
                </a:cubicBezTo>
                <a:cubicBezTo>
                  <a:pt x="202593" y="112501"/>
                  <a:pt x="213890" y="101120"/>
                  <a:pt x="227856" y="101120"/>
                </a:cubicBezTo>
                <a:close/>
                <a:moveTo>
                  <a:pt x="25276" y="0"/>
                </a:moveTo>
                <a:lnTo>
                  <a:pt x="531608" y="0"/>
                </a:lnTo>
                <a:cubicBezTo>
                  <a:pt x="545581" y="0"/>
                  <a:pt x="556973" y="11376"/>
                  <a:pt x="556973" y="25329"/>
                </a:cubicBezTo>
                <a:lnTo>
                  <a:pt x="556973" y="328654"/>
                </a:lnTo>
                <a:cubicBezTo>
                  <a:pt x="556973" y="342607"/>
                  <a:pt x="545581" y="353983"/>
                  <a:pt x="531608" y="353983"/>
                </a:cubicBezTo>
                <a:cubicBezTo>
                  <a:pt x="517634" y="353983"/>
                  <a:pt x="506331" y="342607"/>
                  <a:pt x="506331" y="328654"/>
                </a:cubicBezTo>
                <a:lnTo>
                  <a:pt x="506331" y="50569"/>
                </a:lnTo>
                <a:lnTo>
                  <a:pt x="50642" y="50569"/>
                </a:lnTo>
                <a:lnTo>
                  <a:pt x="50642" y="455032"/>
                </a:lnTo>
                <a:lnTo>
                  <a:pt x="379770" y="455032"/>
                </a:lnTo>
                <a:cubicBezTo>
                  <a:pt x="393744" y="455032"/>
                  <a:pt x="405047" y="466408"/>
                  <a:pt x="405047" y="480361"/>
                </a:cubicBezTo>
                <a:cubicBezTo>
                  <a:pt x="405047" y="494314"/>
                  <a:pt x="393744" y="505601"/>
                  <a:pt x="379770" y="505601"/>
                </a:cubicBezTo>
                <a:lnTo>
                  <a:pt x="25276" y="505601"/>
                </a:lnTo>
                <a:cubicBezTo>
                  <a:pt x="11303" y="505601"/>
                  <a:pt x="0" y="494314"/>
                  <a:pt x="0" y="480361"/>
                </a:cubicBezTo>
                <a:lnTo>
                  <a:pt x="0" y="25329"/>
                </a:lnTo>
                <a:cubicBezTo>
                  <a:pt x="0" y="11376"/>
                  <a:pt x="11303" y="0"/>
                  <a:pt x="252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3" name="椭圆 47"/>
          <p:cNvSpPr/>
          <p:nvPr/>
        </p:nvSpPr>
        <p:spPr>
          <a:xfrm>
            <a:off x="7359072" y="4508872"/>
            <a:ext cx="590928" cy="579405"/>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4" name="椭圆 48"/>
          <p:cNvSpPr/>
          <p:nvPr/>
        </p:nvSpPr>
        <p:spPr>
          <a:xfrm>
            <a:off x="4258493" y="4503556"/>
            <a:ext cx="590928" cy="590037"/>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8" name="文本框 17"/>
          <p:cNvSpPr txBox="1"/>
          <p:nvPr/>
        </p:nvSpPr>
        <p:spPr>
          <a:xfrm>
            <a:off x="8554497" y="2255071"/>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19" name="文本框 18"/>
          <p:cNvSpPr txBox="1"/>
          <p:nvPr/>
        </p:nvSpPr>
        <p:spPr>
          <a:xfrm>
            <a:off x="8554497" y="2593625"/>
            <a:ext cx="2351472" cy="79406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sp>
        <p:nvSpPr>
          <p:cNvPr id="21" name="文本框 20"/>
          <p:cNvSpPr txBox="1"/>
          <p:nvPr/>
        </p:nvSpPr>
        <p:spPr>
          <a:xfrm>
            <a:off x="8554497" y="4233617"/>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22" name="文本框 21"/>
          <p:cNvSpPr txBox="1"/>
          <p:nvPr/>
        </p:nvSpPr>
        <p:spPr>
          <a:xfrm>
            <a:off x="8554497" y="4572171"/>
            <a:ext cx="2351472" cy="79406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sp>
        <p:nvSpPr>
          <p:cNvPr id="24" name="文本框 23"/>
          <p:cNvSpPr txBox="1"/>
          <p:nvPr/>
        </p:nvSpPr>
        <p:spPr>
          <a:xfrm>
            <a:off x="1516628" y="2255071"/>
            <a:ext cx="2133781" cy="369332"/>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25" name="文本框 24"/>
          <p:cNvSpPr txBox="1"/>
          <p:nvPr/>
        </p:nvSpPr>
        <p:spPr>
          <a:xfrm>
            <a:off x="1298937" y="2593625"/>
            <a:ext cx="2351472" cy="794064"/>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sp>
        <p:nvSpPr>
          <p:cNvPr id="27" name="文本框 26"/>
          <p:cNvSpPr txBox="1"/>
          <p:nvPr/>
        </p:nvSpPr>
        <p:spPr>
          <a:xfrm>
            <a:off x="1516628" y="4233617"/>
            <a:ext cx="2133781" cy="369332"/>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28" name="文本框 27"/>
          <p:cNvSpPr txBox="1"/>
          <p:nvPr/>
        </p:nvSpPr>
        <p:spPr>
          <a:xfrm>
            <a:off x="1298937" y="4572171"/>
            <a:ext cx="2351472" cy="794064"/>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sp>
        <p:nvSpPr>
          <p:cNvPr id="34" name="标题 1"/>
          <p:cNvSpPr txBox="1"/>
          <p:nvPr/>
        </p:nvSpPr>
        <p:spPr>
          <a:xfrm>
            <a:off x="0" y="528638"/>
            <a:ext cx="4691063" cy="6492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p>
        </p:txBody>
      </p:sp>
      <p:sp>
        <p:nvSpPr>
          <p:cNvPr id="35" name="五边形 8"/>
          <p:cNvSpPr>
            <a:spLocks noChangeArrowheads="1"/>
          </p:cNvSpPr>
          <p:nvPr/>
        </p:nvSpPr>
        <p:spPr bwMode="auto">
          <a:xfrm>
            <a:off x="0" y="501650"/>
            <a:ext cx="4691063" cy="661988"/>
          </a:xfrm>
          <a:prstGeom prst="homePlate">
            <a:avLst>
              <a:gd name="adj" fmla="val 45226"/>
            </a:avLst>
          </a:prstGeom>
          <a:solidFill>
            <a:srgbClr val="8C0A17"/>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6" name="燕尾形 9"/>
          <p:cNvSpPr>
            <a:spLocks noChangeArrowheads="1"/>
          </p:cNvSpPr>
          <p:nvPr/>
        </p:nvSpPr>
        <p:spPr bwMode="auto">
          <a:xfrm>
            <a:off x="187325" y="639763"/>
            <a:ext cx="312738" cy="384175"/>
          </a:xfrm>
          <a:prstGeom prst="chevron">
            <a:avLst>
              <a:gd name="adj" fmla="val 50000"/>
            </a:avLst>
          </a:prstGeom>
          <a:solidFill>
            <a:srgbClr val="D40F23"/>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7"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8" name="文本框 37"/>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31" name="图片占位符 30"/>
          <p:cNvPicPr>
            <a:picLocks noGrp="1" noChangeAspect="1"/>
          </p:cNvPicPr>
          <p:nvPr>
            <p:ph type="pic" sz="quarter" idx="10"/>
          </p:nvPr>
        </p:nvPicPr>
        <p:blipFill>
          <a:blip r:embed="rId3"/>
          <a:srcRect/>
          <a:stretch>
            <a:fillRect/>
          </a:stretch>
        </p:blipFill>
        <p:spPr/>
      </p:pic>
      <p:pic>
        <p:nvPicPr>
          <p:cNvPr id="40" name="Picture 39" descr="118-苏州大学-logo.png"/>
          <p:cNvPicPr>
            <a:picLocks noChangeAspect="1"/>
          </p:cNvPicPr>
          <p:nvPr/>
        </p:nvPicPr>
        <p:blipFill>
          <a:blip r:embed="rId5"/>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ïşḻîḑé"/>
          <p:cNvGrpSpPr/>
          <p:nvPr/>
        </p:nvGrpSpPr>
        <p:grpSpPr>
          <a:xfrm>
            <a:off x="6754511" y="2260654"/>
            <a:ext cx="4518538" cy="2498460"/>
            <a:chOff x="503602" y="2132856"/>
            <a:chExt cx="5859098" cy="3239723"/>
          </a:xfrm>
        </p:grpSpPr>
        <p:grpSp>
          <p:nvGrpSpPr>
            <p:cNvPr id="24" name="ïṣḻïdè"/>
            <p:cNvGrpSpPr/>
            <p:nvPr/>
          </p:nvGrpSpPr>
          <p:grpSpPr>
            <a:xfrm>
              <a:off x="503602" y="5249660"/>
              <a:ext cx="5859098" cy="122919"/>
              <a:chOff x="-1348120" y="5777968"/>
              <a:chExt cx="9361040" cy="187524"/>
            </a:xfrm>
          </p:grpSpPr>
          <p:sp>
            <p:nvSpPr>
              <p:cNvPr id="32" name="ïṣlíḍè"/>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09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3" name="íṣlîḑé"/>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09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25" name="ïşḻîḍê"/>
            <p:cNvGrpSpPr/>
            <p:nvPr/>
          </p:nvGrpSpPr>
          <p:grpSpPr>
            <a:xfrm>
              <a:off x="1002671" y="2132856"/>
              <a:ext cx="4860960" cy="3080807"/>
              <a:chOff x="-375492" y="1139528"/>
              <a:chExt cx="7415785" cy="4700016"/>
            </a:xfrm>
          </p:grpSpPr>
          <p:grpSp>
            <p:nvGrpSpPr>
              <p:cNvPr id="27" name="íṧľïḋé"/>
              <p:cNvGrpSpPr/>
              <p:nvPr/>
            </p:nvGrpSpPr>
            <p:grpSpPr>
              <a:xfrm>
                <a:off x="-375492" y="1139528"/>
                <a:ext cx="7415785" cy="4700016"/>
                <a:chOff x="-375492" y="1139528"/>
                <a:chExt cx="7415785" cy="4700016"/>
              </a:xfrm>
            </p:grpSpPr>
            <p:sp>
              <p:nvSpPr>
                <p:cNvPr id="29" name="ïṡlíḓè"/>
                <p:cNvSpPr/>
                <p:nvPr/>
              </p:nvSpPr>
              <p:spPr>
                <a:xfrm>
                  <a:off x="-375492" y="1139528"/>
                  <a:ext cx="7415784" cy="4700016"/>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09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0" name="íṧḻiḋé"/>
                <p:cNvSpPr/>
                <p:nvPr/>
              </p:nvSpPr>
              <p:spPr>
                <a:xfrm>
                  <a:off x="-358011" y="1160080"/>
                  <a:ext cx="7380820" cy="4658913"/>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09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1" name="íṩ1ïḍê" hidden="1"/>
                <p:cNvSpPr/>
                <p:nvPr/>
              </p:nvSpPr>
              <p:spPr>
                <a:xfrm>
                  <a:off x="4509683" y="1139528"/>
                  <a:ext cx="2530610" cy="4700016"/>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a:gsLst>
                    <a:gs pos="0">
                      <a:srgbClr val="FFFFFF">
                        <a:alpha val="30000"/>
                      </a:srgbClr>
                    </a:gs>
                    <a:gs pos="100000">
                      <a:srgbClr val="FFFFFF">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09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sp>
            <p:nvSpPr>
              <p:cNvPr id="28" name="íṧļïḑe"/>
              <p:cNvSpPr/>
              <p:nvPr/>
            </p:nvSpPr>
            <p:spPr>
              <a:xfrm>
                <a:off x="3260392" y="1241052"/>
                <a:ext cx="144016" cy="144016"/>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09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sp>
          <p:nvSpPr>
            <p:cNvPr id="26" name="ïšlíďè"/>
            <p:cNvSpPr/>
            <p:nvPr/>
          </p:nvSpPr>
          <p:spPr>
            <a:xfrm>
              <a:off x="1166336" y="2313357"/>
              <a:ext cx="4515875" cy="2699819"/>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635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46" name="组合 45"/>
          <p:cNvGrpSpPr/>
          <p:nvPr/>
        </p:nvGrpSpPr>
        <p:grpSpPr>
          <a:xfrm>
            <a:off x="963321" y="3305096"/>
            <a:ext cx="5684657" cy="2397204"/>
            <a:chOff x="963321" y="3305096"/>
            <a:chExt cx="5684657" cy="2397204"/>
          </a:xfrm>
        </p:grpSpPr>
        <p:grpSp>
          <p:nvGrpSpPr>
            <p:cNvPr id="34" name="组合 33"/>
            <p:cNvGrpSpPr/>
            <p:nvPr/>
          </p:nvGrpSpPr>
          <p:grpSpPr>
            <a:xfrm>
              <a:off x="1055192" y="3305096"/>
              <a:ext cx="4738302" cy="1009650"/>
              <a:chOff x="623392" y="3025696"/>
              <a:chExt cx="4738302" cy="1009650"/>
            </a:xfrm>
          </p:grpSpPr>
          <p:cxnSp>
            <p:nvCxnSpPr>
              <p:cNvPr id="4" name="直接箭头连接符 3"/>
              <p:cNvCxnSpPr/>
              <p:nvPr/>
            </p:nvCxnSpPr>
            <p:spPr>
              <a:xfrm>
                <a:off x="2249860" y="3451146"/>
                <a:ext cx="1656184" cy="0"/>
              </a:xfrm>
              <a:prstGeom prst="straightConnector1">
                <a:avLst/>
              </a:prstGeom>
              <a:ln w="12700" cap="rnd">
                <a:solidFill>
                  <a:schemeClr val="bg1">
                    <a:lumMod val="75000"/>
                  </a:schemeClr>
                </a:solidFill>
                <a:prstDash val="sysDash"/>
                <a:round/>
                <a:headEnd type="none"/>
                <a:tailEnd type="arrow" w="med" len="med"/>
              </a:ln>
            </p:spPr>
            <p:style>
              <a:lnRef idx="1">
                <a:schemeClr val="accent1"/>
              </a:lnRef>
              <a:fillRef idx="0">
                <a:schemeClr val="accent1"/>
              </a:fillRef>
              <a:effectRef idx="0">
                <a:schemeClr val="accent1"/>
              </a:effectRef>
              <a:fontRef idx="minor">
                <a:schemeClr val="tx1"/>
              </a:fontRef>
            </p:style>
          </p:cxnSp>
          <p:sp>
            <p:nvSpPr>
              <p:cNvPr id="22" name="1"/>
              <p:cNvSpPr/>
              <p:nvPr/>
            </p:nvSpPr>
            <p:spPr bwMode="auto">
              <a:xfrm>
                <a:off x="623392" y="3025696"/>
                <a:ext cx="964142" cy="1009650"/>
              </a:xfrm>
              <a:prstGeom prst="rect">
                <a:avLst/>
              </a:prstGeom>
              <a:noFill/>
              <a:ln>
                <a:noFill/>
              </a:ln>
            </p:spPr>
            <p:txBody>
              <a:bodyPr wrap="none" lIns="0" tIns="0" rIns="0" bIns="0" anchor="ctr">
                <a:norm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6000" b="0" i="0" u="none" strike="noStrike" kern="1200" cap="none" spc="0" normalizeH="0" baseline="0" noProof="0" dirty="0">
                    <a:ln>
                      <a:noFill/>
                    </a:ln>
                    <a:solidFill>
                      <a:srgbClr val="A70C1B"/>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10</a:t>
                </a:r>
              </a:p>
            </p:txBody>
          </p:sp>
          <p:sp>
            <p:nvSpPr>
              <p:cNvPr id="23" name="1"/>
              <p:cNvSpPr/>
              <p:nvPr/>
            </p:nvSpPr>
            <p:spPr bwMode="auto">
              <a:xfrm>
                <a:off x="1524695" y="3205084"/>
                <a:ext cx="365125" cy="492125"/>
              </a:xfrm>
              <a:prstGeom prst="rect">
                <a:avLst/>
              </a:prstGeom>
              <a:noFill/>
              <a:ln>
                <a:noFill/>
              </a:ln>
            </p:spPr>
            <p:txBody>
              <a:bodyPr wrap="none" lIns="0" tIns="0" rIns="0" bIns="0" anchor="ctr">
                <a:norm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dirty="0">
                    <a:ln>
                      <a:noFill/>
                    </a:ln>
                    <a:solidFill>
                      <a:srgbClr val="A70C1B"/>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a:t>
                </a:r>
              </a:p>
            </p:txBody>
          </p:sp>
          <p:sp>
            <p:nvSpPr>
              <p:cNvPr id="17" name="1"/>
              <p:cNvSpPr/>
              <p:nvPr/>
            </p:nvSpPr>
            <p:spPr bwMode="auto">
              <a:xfrm>
                <a:off x="4095266" y="3025696"/>
                <a:ext cx="964142" cy="1009650"/>
              </a:xfrm>
              <a:prstGeom prst="rect">
                <a:avLst/>
              </a:prstGeom>
              <a:noFill/>
              <a:ln>
                <a:noFill/>
              </a:ln>
            </p:spPr>
            <p:txBody>
              <a:bodyPr wrap="none" lIns="0" tIns="0" rIns="0" bIns="0" anchor="ctr">
                <a:norm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6000" b="0" i="0" u="none" strike="noStrike" kern="1200" cap="none" spc="0" normalizeH="0" baseline="0" noProof="0" dirty="0">
                    <a:ln>
                      <a:noFill/>
                    </a:ln>
                    <a:solidFill>
                      <a:srgbClr val="A70C1B"/>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60</a:t>
                </a:r>
              </a:p>
            </p:txBody>
          </p:sp>
          <p:sp>
            <p:nvSpPr>
              <p:cNvPr id="18" name="1"/>
              <p:cNvSpPr/>
              <p:nvPr/>
            </p:nvSpPr>
            <p:spPr bwMode="auto">
              <a:xfrm>
                <a:off x="4996569" y="3205084"/>
                <a:ext cx="365125" cy="492125"/>
              </a:xfrm>
              <a:prstGeom prst="rect">
                <a:avLst/>
              </a:prstGeom>
              <a:noFill/>
              <a:ln>
                <a:noFill/>
              </a:ln>
            </p:spPr>
            <p:txBody>
              <a:bodyPr wrap="none" lIns="0" tIns="0" rIns="0" bIns="0" anchor="ctr">
                <a:norm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dirty="0">
                    <a:ln>
                      <a:noFill/>
                    </a:ln>
                    <a:solidFill>
                      <a:srgbClr val="A70C1B"/>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a:t>
                </a:r>
              </a:p>
            </p:txBody>
          </p:sp>
        </p:grpSp>
        <p:cxnSp>
          <p:nvCxnSpPr>
            <p:cNvPr id="10" name="直接连接符 9"/>
            <p:cNvCxnSpPr/>
            <p:nvPr/>
          </p:nvCxnSpPr>
          <p:spPr>
            <a:xfrm>
              <a:off x="3640243" y="4314746"/>
              <a:ext cx="0" cy="1387554"/>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963321" y="4442214"/>
              <a:ext cx="2351472" cy="1132618"/>
              <a:chOff x="3624780" y="2412339"/>
              <a:chExt cx="2351472" cy="1132618"/>
            </a:xfrm>
          </p:grpSpPr>
          <p:sp>
            <p:nvSpPr>
              <p:cNvPr id="37" name="文本框 36"/>
              <p:cNvSpPr txBox="1"/>
              <p:nvPr/>
            </p:nvSpPr>
            <p:spPr>
              <a:xfrm>
                <a:off x="3624780"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38" name="文本框 37"/>
              <p:cNvSpPr txBox="1"/>
              <p:nvPr/>
            </p:nvSpPr>
            <p:spPr>
              <a:xfrm>
                <a:off x="3624780" y="2750893"/>
                <a:ext cx="2351472" cy="79406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grpSp>
        <p:grpSp>
          <p:nvGrpSpPr>
            <p:cNvPr id="39" name="组合 38"/>
            <p:cNvGrpSpPr/>
            <p:nvPr/>
          </p:nvGrpSpPr>
          <p:grpSpPr>
            <a:xfrm>
              <a:off x="4296506" y="4442214"/>
              <a:ext cx="2351472" cy="1132618"/>
              <a:chOff x="3624780" y="2412339"/>
              <a:chExt cx="2351472" cy="1132618"/>
            </a:xfrm>
          </p:grpSpPr>
          <p:sp>
            <p:nvSpPr>
              <p:cNvPr id="40" name="文本框 39"/>
              <p:cNvSpPr txBox="1"/>
              <p:nvPr/>
            </p:nvSpPr>
            <p:spPr>
              <a:xfrm>
                <a:off x="3624780"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41" name="文本框 40"/>
              <p:cNvSpPr txBox="1"/>
              <p:nvPr/>
            </p:nvSpPr>
            <p:spPr>
              <a:xfrm>
                <a:off x="3624780" y="2750893"/>
                <a:ext cx="2351472" cy="79406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grpSp>
      </p:grpSp>
      <p:sp>
        <p:nvSpPr>
          <p:cNvPr id="42" name="文本框 41"/>
          <p:cNvSpPr txBox="1"/>
          <p:nvPr/>
        </p:nvSpPr>
        <p:spPr>
          <a:xfrm>
            <a:off x="7475166" y="4956201"/>
            <a:ext cx="3103934" cy="61863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grpSp>
        <p:nvGrpSpPr>
          <p:cNvPr id="43" name="组合 42"/>
          <p:cNvGrpSpPr/>
          <p:nvPr/>
        </p:nvGrpSpPr>
        <p:grpSpPr>
          <a:xfrm>
            <a:off x="963321" y="1986540"/>
            <a:ext cx="5657265" cy="1059739"/>
            <a:chOff x="267452" y="2336139"/>
            <a:chExt cx="5657265" cy="1059739"/>
          </a:xfrm>
        </p:grpSpPr>
        <p:sp>
          <p:nvSpPr>
            <p:cNvPr id="44" name="文本框 43"/>
            <p:cNvSpPr txBox="1"/>
            <p:nvPr/>
          </p:nvSpPr>
          <p:spPr>
            <a:xfrm>
              <a:off x="267452" y="2336139"/>
              <a:ext cx="2133781" cy="40011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45" name="文本框 44"/>
            <p:cNvSpPr txBox="1"/>
            <p:nvPr/>
          </p:nvSpPr>
          <p:spPr>
            <a:xfrm>
              <a:off x="267452" y="2750893"/>
              <a:ext cx="5657265" cy="644985"/>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a:t>
              </a:r>
              <a:r>
                <a:rPr kumimoji="0" lang="en-US" altLang="zh-CN" sz="1050" b="0" i="0" u="none" strike="noStrike" kern="1200" cap="none" spc="0" normalizeH="0" baseline="0" noProof="0" dirty="0" err="1">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fieldThe</a:t>
              </a:r>
              <a:r>
                <a:rPr kumimoji="0" lang="en-US" altLang="zh-CN" sz="105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 user can demonstrate on a projector or computer, or presentation</a:t>
              </a:r>
            </a:p>
          </p:txBody>
        </p:sp>
      </p:grpSp>
      <p:sp>
        <p:nvSpPr>
          <p:cNvPr id="47" name="标题 1"/>
          <p:cNvSpPr txBox="1"/>
          <p:nvPr/>
        </p:nvSpPr>
        <p:spPr>
          <a:xfrm>
            <a:off x="0" y="528638"/>
            <a:ext cx="4691063" cy="6492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p>
        </p:txBody>
      </p:sp>
      <p:sp>
        <p:nvSpPr>
          <p:cNvPr id="48" name="五边形 8"/>
          <p:cNvSpPr>
            <a:spLocks noChangeArrowheads="1"/>
          </p:cNvSpPr>
          <p:nvPr/>
        </p:nvSpPr>
        <p:spPr bwMode="auto">
          <a:xfrm>
            <a:off x="0" y="501650"/>
            <a:ext cx="4691063" cy="661988"/>
          </a:xfrm>
          <a:prstGeom prst="homePlate">
            <a:avLst>
              <a:gd name="adj" fmla="val 45226"/>
            </a:avLst>
          </a:prstGeom>
          <a:solidFill>
            <a:srgbClr val="8C0A17"/>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9" name="燕尾形 9"/>
          <p:cNvSpPr>
            <a:spLocks noChangeArrowheads="1"/>
          </p:cNvSpPr>
          <p:nvPr/>
        </p:nvSpPr>
        <p:spPr bwMode="auto">
          <a:xfrm>
            <a:off x="187325" y="639763"/>
            <a:ext cx="312738" cy="384175"/>
          </a:xfrm>
          <a:prstGeom prst="chevron">
            <a:avLst>
              <a:gd name="adj" fmla="val 50000"/>
            </a:avLst>
          </a:prstGeom>
          <a:solidFill>
            <a:srgbClr val="D40F23"/>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0"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1" name="文本框 50"/>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53" name="Picture 52" descr="118-苏州大学-logo.png"/>
          <p:cNvPicPr>
            <a:picLocks noChangeAspect="1"/>
          </p:cNvPicPr>
          <p:nvPr/>
        </p:nvPicPr>
        <p:blipFill>
          <a:blip r:embed="rId5"/>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8" fill="hold" nodeType="afterEffect">
                                  <p:stCondLst>
                                    <p:cond delay="0"/>
                                  </p:stCondLst>
                                  <p:childTnLst>
                                    <p:set>
                                      <p:cBhvr>
                                        <p:cTn id="17" dur="1" fill="hold">
                                          <p:stCondLst>
                                            <p:cond delay="0"/>
                                          </p:stCondLst>
                                        </p:cTn>
                                        <p:tgtEl>
                                          <p:spTgt spid="43"/>
                                        </p:tgtEl>
                                        <p:attrNameLst>
                                          <p:attrName>style.visibility</p:attrName>
                                        </p:attrNameLst>
                                      </p:cBhvr>
                                      <p:to>
                                        <p:strVal val="visible"/>
                                      </p:to>
                                    </p:set>
                                    <p:anim calcmode="lin" valueType="num">
                                      <p:cBhvr additive="base">
                                        <p:cTn id="18" dur="500" fill="hold"/>
                                        <p:tgtEl>
                                          <p:spTgt spid="43"/>
                                        </p:tgtEl>
                                        <p:attrNameLst>
                                          <p:attrName>ppt_x</p:attrName>
                                        </p:attrNameLst>
                                      </p:cBhvr>
                                      <p:tavLst>
                                        <p:tav tm="0">
                                          <p:val>
                                            <p:strVal val="0-#ppt_w/2"/>
                                          </p:val>
                                        </p:tav>
                                        <p:tav tm="100000">
                                          <p:val>
                                            <p:strVal val="#ppt_x"/>
                                          </p:val>
                                        </p:tav>
                                      </p:tavLst>
                                    </p:anim>
                                    <p:anim calcmode="lin" valueType="num">
                                      <p:cBhvr additive="base">
                                        <p:cTn id="19" dur="500" fill="hold"/>
                                        <p:tgtEl>
                                          <p:spTgt spid="43"/>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p:cTn id="23" dur="500" fill="hold"/>
                                        <p:tgtEl>
                                          <p:spTgt spid="46"/>
                                        </p:tgtEl>
                                        <p:attrNameLst>
                                          <p:attrName>ppt_w</p:attrName>
                                        </p:attrNameLst>
                                      </p:cBhvr>
                                      <p:tavLst>
                                        <p:tav tm="0">
                                          <p:val>
                                            <p:fltVal val="0"/>
                                          </p:val>
                                        </p:tav>
                                        <p:tav tm="100000">
                                          <p:val>
                                            <p:strVal val="#ppt_w"/>
                                          </p:val>
                                        </p:tav>
                                      </p:tavLst>
                                    </p:anim>
                                    <p:anim calcmode="lin" valueType="num">
                                      <p:cBhvr>
                                        <p:cTn id="24" dur="500" fill="hold"/>
                                        <p:tgtEl>
                                          <p:spTgt spid="46"/>
                                        </p:tgtEl>
                                        <p:attrNameLst>
                                          <p:attrName>ppt_h</p:attrName>
                                        </p:attrNameLst>
                                      </p:cBhvr>
                                      <p:tavLst>
                                        <p:tav tm="0">
                                          <p:val>
                                            <p:fltVal val="0"/>
                                          </p:val>
                                        </p:tav>
                                        <p:tav tm="100000">
                                          <p:val>
                                            <p:strVal val="#ppt_h"/>
                                          </p:val>
                                        </p:tav>
                                      </p:tavLst>
                                    </p:anim>
                                    <p:animEffect transition="in" filter="fade">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348"/>
          <p:cNvSpPr/>
          <p:nvPr/>
        </p:nvSpPr>
        <p:spPr bwMode="auto">
          <a:xfrm>
            <a:off x="5886931" y="2199605"/>
            <a:ext cx="183136" cy="453017"/>
          </a:xfrm>
          <a:custGeom>
            <a:avLst/>
            <a:gdLst>
              <a:gd name="T0" fmla="*/ 8 w 15"/>
              <a:gd name="T1" fmla="*/ 38 h 38"/>
              <a:gd name="T2" fmla="*/ 0 w 15"/>
              <a:gd name="T3" fmla="*/ 30 h 38"/>
              <a:gd name="T4" fmla="*/ 0 w 15"/>
              <a:gd name="T5" fmla="*/ 7 h 38"/>
              <a:gd name="T6" fmla="*/ 8 w 15"/>
              <a:gd name="T7" fmla="*/ 0 h 38"/>
              <a:gd name="T8" fmla="*/ 15 w 15"/>
              <a:gd name="T9" fmla="*/ 7 h 38"/>
              <a:gd name="T10" fmla="*/ 15 w 15"/>
              <a:gd name="T11" fmla="*/ 30 h 38"/>
              <a:gd name="T12" fmla="*/ 8 w 15"/>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 h="38">
                <a:moveTo>
                  <a:pt x="8" y="38"/>
                </a:moveTo>
                <a:cubicBezTo>
                  <a:pt x="4" y="38"/>
                  <a:pt x="0" y="34"/>
                  <a:pt x="0" y="30"/>
                </a:cubicBezTo>
                <a:cubicBezTo>
                  <a:pt x="0" y="7"/>
                  <a:pt x="0" y="7"/>
                  <a:pt x="0" y="7"/>
                </a:cubicBezTo>
                <a:cubicBezTo>
                  <a:pt x="0" y="3"/>
                  <a:pt x="4" y="0"/>
                  <a:pt x="8" y="0"/>
                </a:cubicBezTo>
                <a:cubicBezTo>
                  <a:pt x="12" y="0"/>
                  <a:pt x="15" y="3"/>
                  <a:pt x="15" y="7"/>
                </a:cubicBezTo>
                <a:cubicBezTo>
                  <a:pt x="15" y="30"/>
                  <a:pt x="15" y="30"/>
                  <a:pt x="15" y="30"/>
                </a:cubicBezTo>
                <a:cubicBezTo>
                  <a:pt x="15" y="34"/>
                  <a:pt x="12" y="38"/>
                  <a:pt x="8" y="38"/>
                </a:cubicBezTo>
                <a:close/>
              </a:path>
            </a:pathLst>
          </a:custGeom>
          <a:solidFill>
            <a:srgbClr val="A70C1B"/>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9" name="Freeform 349"/>
          <p:cNvSpPr/>
          <p:nvPr/>
        </p:nvSpPr>
        <p:spPr bwMode="auto">
          <a:xfrm>
            <a:off x="5164034" y="2353824"/>
            <a:ext cx="337354" cy="424100"/>
          </a:xfrm>
          <a:custGeom>
            <a:avLst/>
            <a:gdLst>
              <a:gd name="T0" fmla="*/ 20 w 28"/>
              <a:gd name="T1" fmla="*/ 35 h 35"/>
              <a:gd name="T2" fmla="*/ 13 w 28"/>
              <a:gd name="T3" fmla="*/ 32 h 35"/>
              <a:gd name="T4" fmla="*/ 2 w 28"/>
              <a:gd name="T5" fmla="*/ 12 h 35"/>
              <a:gd name="T6" fmla="*/ 4 w 28"/>
              <a:gd name="T7" fmla="*/ 2 h 35"/>
              <a:gd name="T8" fmla="*/ 14 w 28"/>
              <a:gd name="T9" fmla="*/ 5 h 35"/>
              <a:gd name="T10" fmla="*/ 26 w 28"/>
              <a:gd name="T11" fmla="*/ 25 h 35"/>
              <a:gd name="T12" fmla="*/ 23 w 28"/>
              <a:gd name="T13" fmla="*/ 35 h 35"/>
              <a:gd name="T14" fmla="*/ 20 w 28"/>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35">
                <a:moveTo>
                  <a:pt x="20" y="35"/>
                </a:moveTo>
                <a:cubicBezTo>
                  <a:pt x="17" y="35"/>
                  <a:pt x="15" y="34"/>
                  <a:pt x="13" y="32"/>
                </a:cubicBezTo>
                <a:cubicBezTo>
                  <a:pt x="2" y="12"/>
                  <a:pt x="2" y="12"/>
                  <a:pt x="2" y="12"/>
                </a:cubicBezTo>
                <a:cubicBezTo>
                  <a:pt x="0" y="8"/>
                  <a:pt x="1" y="4"/>
                  <a:pt x="4" y="2"/>
                </a:cubicBezTo>
                <a:cubicBezTo>
                  <a:pt x="8" y="0"/>
                  <a:pt x="12" y="1"/>
                  <a:pt x="14" y="5"/>
                </a:cubicBezTo>
                <a:cubicBezTo>
                  <a:pt x="26" y="25"/>
                  <a:pt x="26" y="25"/>
                  <a:pt x="26" y="25"/>
                </a:cubicBezTo>
                <a:cubicBezTo>
                  <a:pt x="28" y="28"/>
                  <a:pt x="27" y="33"/>
                  <a:pt x="23" y="35"/>
                </a:cubicBezTo>
                <a:cubicBezTo>
                  <a:pt x="22" y="35"/>
                  <a:pt x="21" y="35"/>
                  <a:pt x="20" y="35"/>
                </a:cubicBezTo>
                <a:close/>
              </a:path>
            </a:pathLst>
          </a:custGeom>
          <a:solidFill>
            <a:srgbClr val="A70C1B"/>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0" name="Freeform 350"/>
          <p:cNvSpPr/>
          <p:nvPr/>
        </p:nvSpPr>
        <p:spPr bwMode="auto">
          <a:xfrm>
            <a:off x="4624272" y="2864668"/>
            <a:ext cx="443378" cy="327709"/>
          </a:xfrm>
          <a:custGeom>
            <a:avLst/>
            <a:gdLst>
              <a:gd name="T0" fmla="*/ 28 w 37"/>
              <a:gd name="T1" fmla="*/ 27 h 27"/>
              <a:gd name="T2" fmla="*/ 25 w 37"/>
              <a:gd name="T3" fmla="*/ 26 h 27"/>
              <a:gd name="T4" fmla="*/ 5 w 37"/>
              <a:gd name="T5" fmla="*/ 14 h 27"/>
              <a:gd name="T6" fmla="*/ 2 w 37"/>
              <a:gd name="T7" fmla="*/ 5 h 27"/>
              <a:gd name="T8" fmla="*/ 12 w 37"/>
              <a:gd name="T9" fmla="*/ 2 h 27"/>
              <a:gd name="T10" fmla="*/ 32 w 37"/>
              <a:gd name="T11" fmla="*/ 14 h 27"/>
              <a:gd name="T12" fmla="*/ 35 w 37"/>
              <a:gd name="T13" fmla="*/ 23 h 27"/>
              <a:gd name="T14" fmla="*/ 28 w 3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7">
                <a:moveTo>
                  <a:pt x="28" y="27"/>
                </a:moveTo>
                <a:cubicBezTo>
                  <a:pt x="27" y="27"/>
                  <a:pt x="26" y="27"/>
                  <a:pt x="25" y="26"/>
                </a:cubicBezTo>
                <a:cubicBezTo>
                  <a:pt x="5" y="14"/>
                  <a:pt x="5" y="14"/>
                  <a:pt x="5" y="14"/>
                </a:cubicBezTo>
                <a:cubicBezTo>
                  <a:pt x="1" y="12"/>
                  <a:pt x="0" y="8"/>
                  <a:pt x="2" y="5"/>
                </a:cubicBezTo>
                <a:cubicBezTo>
                  <a:pt x="4" y="1"/>
                  <a:pt x="9" y="0"/>
                  <a:pt x="12" y="2"/>
                </a:cubicBezTo>
                <a:cubicBezTo>
                  <a:pt x="32" y="14"/>
                  <a:pt x="32" y="14"/>
                  <a:pt x="32" y="14"/>
                </a:cubicBezTo>
                <a:cubicBezTo>
                  <a:pt x="35" y="16"/>
                  <a:pt x="37" y="20"/>
                  <a:pt x="35" y="23"/>
                </a:cubicBezTo>
                <a:cubicBezTo>
                  <a:pt x="33" y="26"/>
                  <a:pt x="31" y="27"/>
                  <a:pt x="28" y="27"/>
                </a:cubicBezTo>
                <a:close/>
              </a:path>
            </a:pathLst>
          </a:custGeom>
          <a:solidFill>
            <a:srgbClr val="A70C1B"/>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1" name="Freeform 351"/>
          <p:cNvSpPr/>
          <p:nvPr/>
        </p:nvSpPr>
        <p:spPr bwMode="auto">
          <a:xfrm>
            <a:off x="4421870" y="3587560"/>
            <a:ext cx="453017" cy="163858"/>
          </a:xfrm>
          <a:custGeom>
            <a:avLst/>
            <a:gdLst>
              <a:gd name="T0" fmla="*/ 31 w 38"/>
              <a:gd name="T1" fmla="*/ 14 h 14"/>
              <a:gd name="T2" fmla="*/ 8 w 38"/>
              <a:gd name="T3" fmla="*/ 14 h 14"/>
              <a:gd name="T4" fmla="*/ 0 w 38"/>
              <a:gd name="T5" fmla="*/ 7 h 14"/>
              <a:gd name="T6" fmla="*/ 8 w 38"/>
              <a:gd name="T7" fmla="*/ 0 h 14"/>
              <a:gd name="T8" fmla="*/ 31 w 38"/>
              <a:gd name="T9" fmla="*/ 0 h 14"/>
              <a:gd name="T10" fmla="*/ 38 w 38"/>
              <a:gd name="T11" fmla="*/ 7 h 14"/>
              <a:gd name="T12" fmla="*/ 31 w 38"/>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8" h="14">
                <a:moveTo>
                  <a:pt x="31" y="14"/>
                </a:moveTo>
                <a:cubicBezTo>
                  <a:pt x="8" y="14"/>
                  <a:pt x="8" y="14"/>
                  <a:pt x="8" y="14"/>
                </a:cubicBezTo>
                <a:cubicBezTo>
                  <a:pt x="4" y="14"/>
                  <a:pt x="0" y="11"/>
                  <a:pt x="0" y="7"/>
                </a:cubicBezTo>
                <a:cubicBezTo>
                  <a:pt x="0" y="3"/>
                  <a:pt x="4" y="0"/>
                  <a:pt x="8" y="0"/>
                </a:cubicBezTo>
                <a:cubicBezTo>
                  <a:pt x="31" y="0"/>
                  <a:pt x="31" y="0"/>
                  <a:pt x="31" y="0"/>
                </a:cubicBezTo>
                <a:cubicBezTo>
                  <a:pt x="35" y="0"/>
                  <a:pt x="38" y="3"/>
                  <a:pt x="38" y="7"/>
                </a:cubicBezTo>
                <a:cubicBezTo>
                  <a:pt x="38" y="11"/>
                  <a:pt x="35" y="14"/>
                  <a:pt x="31" y="14"/>
                </a:cubicBezTo>
                <a:close/>
              </a:path>
            </a:pathLst>
          </a:custGeom>
          <a:solidFill>
            <a:srgbClr val="A70C1B"/>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2" name="Freeform 352"/>
          <p:cNvSpPr/>
          <p:nvPr/>
        </p:nvSpPr>
        <p:spPr bwMode="auto">
          <a:xfrm>
            <a:off x="4576083" y="4156239"/>
            <a:ext cx="443378" cy="327709"/>
          </a:xfrm>
          <a:custGeom>
            <a:avLst/>
            <a:gdLst>
              <a:gd name="T0" fmla="*/ 9 w 37"/>
              <a:gd name="T1" fmla="*/ 27 h 27"/>
              <a:gd name="T2" fmla="*/ 2 w 37"/>
              <a:gd name="T3" fmla="*/ 23 h 27"/>
              <a:gd name="T4" fmla="*/ 5 w 37"/>
              <a:gd name="T5" fmla="*/ 13 h 27"/>
              <a:gd name="T6" fmla="*/ 25 w 37"/>
              <a:gd name="T7" fmla="*/ 2 h 27"/>
              <a:gd name="T8" fmla="*/ 35 w 37"/>
              <a:gd name="T9" fmla="*/ 4 h 27"/>
              <a:gd name="T10" fmla="*/ 32 w 37"/>
              <a:gd name="T11" fmla="*/ 14 h 27"/>
              <a:gd name="T12" fmla="*/ 12 w 37"/>
              <a:gd name="T13" fmla="*/ 26 h 27"/>
              <a:gd name="T14" fmla="*/ 9 w 3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7">
                <a:moveTo>
                  <a:pt x="9" y="27"/>
                </a:moveTo>
                <a:cubicBezTo>
                  <a:pt x="6" y="27"/>
                  <a:pt x="4" y="25"/>
                  <a:pt x="2" y="23"/>
                </a:cubicBezTo>
                <a:cubicBezTo>
                  <a:pt x="0" y="20"/>
                  <a:pt x="2" y="15"/>
                  <a:pt x="5" y="13"/>
                </a:cubicBezTo>
                <a:cubicBezTo>
                  <a:pt x="25" y="2"/>
                  <a:pt x="25" y="2"/>
                  <a:pt x="25" y="2"/>
                </a:cubicBezTo>
                <a:cubicBezTo>
                  <a:pt x="29" y="0"/>
                  <a:pt x="33" y="1"/>
                  <a:pt x="35" y="4"/>
                </a:cubicBezTo>
                <a:cubicBezTo>
                  <a:pt x="37" y="8"/>
                  <a:pt x="36" y="12"/>
                  <a:pt x="32" y="14"/>
                </a:cubicBezTo>
                <a:cubicBezTo>
                  <a:pt x="12" y="26"/>
                  <a:pt x="12" y="26"/>
                  <a:pt x="12" y="26"/>
                </a:cubicBezTo>
                <a:cubicBezTo>
                  <a:pt x="11" y="26"/>
                  <a:pt x="10" y="27"/>
                  <a:pt x="9" y="27"/>
                </a:cubicBezTo>
                <a:close/>
              </a:path>
            </a:pathLst>
          </a:custGeom>
          <a:solidFill>
            <a:srgbClr val="A70C1B"/>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3" name="Freeform 353"/>
          <p:cNvSpPr/>
          <p:nvPr/>
        </p:nvSpPr>
        <p:spPr bwMode="auto">
          <a:xfrm>
            <a:off x="6812237" y="4223707"/>
            <a:ext cx="443378" cy="327709"/>
          </a:xfrm>
          <a:custGeom>
            <a:avLst/>
            <a:gdLst>
              <a:gd name="T0" fmla="*/ 29 w 37"/>
              <a:gd name="T1" fmla="*/ 27 h 27"/>
              <a:gd name="T2" fmla="*/ 25 w 37"/>
              <a:gd name="T3" fmla="*/ 26 h 27"/>
              <a:gd name="T4" fmla="*/ 5 w 37"/>
              <a:gd name="T5" fmla="*/ 15 h 27"/>
              <a:gd name="T6" fmla="*/ 2 w 37"/>
              <a:gd name="T7" fmla="*/ 5 h 27"/>
              <a:gd name="T8" fmla="*/ 12 w 37"/>
              <a:gd name="T9" fmla="*/ 2 h 27"/>
              <a:gd name="T10" fmla="*/ 32 w 37"/>
              <a:gd name="T11" fmla="*/ 14 h 27"/>
              <a:gd name="T12" fmla="*/ 35 w 37"/>
              <a:gd name="T13" fmla="*/ 23 h 27"/>
              <a:gd name="T14" fmla="*/ 29 w 3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7">
                <a:moveTo>
                  <a:pt x="29" y="27"/>
                </a:moveTo>
                <a:cubicBezTo>
                  <a:pt x="27" y="27"/>
                  <a:pt x="26" y="27"/>
                  <a:pt x="25" y="26"/>
                </a:cubicBezTo>
                <a:cubicBezTo>
                  <a:pt x="5" y="15"/>
                  <a:pt x="5" y="15"/>
                  <a:pt x="5" y="15"/>
                </a:cubicBezTo>
                <a:cubicBezTo>
                  <a:pt x="1" y="13"/>
                  <a:pt x="0" y="8"/>
                  <a:pt x="2" y="5"/>
                </a:cubicBezTo>
                <a:cubicBezTo>
                  <a:pt x="4" y="1"/>
                  <a:pt x="9" y="0"/>
                  <a:pt x="12" y="2"/>
                </a:cubicBezTo>
                <a:cubicBezTo>
                  <a:pt x="32" y="14"/>
                  <a:pt x="32" y="14"/>
                  <a:pt x="32" y="14"/>
                </a:cubicBezTo>
                <a:cubicBezTo>
                  <a:pt x="36" y="16"/>
                  <a:pt x="37" y="20"/>
                  <a:pt x="35" y="23"/>
                </a:cubicBezTo>
                <a:cubicBezTo>
                  <a:pt x="34" y="26"/>
                  <a:pt x="31" y="27"/>
                  <a:pt x="29" y="27"/>
                </a:cubicBezTo>
                <a:close/>
              </a:path>
            </a:pathLst>
          </a:custGeom>
          <a:solidFill>
            <a:srgbClr val="A70C1B"/>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4" name="Freeform 354"/>
          <p:cNvSpPr/>
          <p:nvPr/>
        </p:nvSpPr>
        <p:spPr bwMode="auto">
          <a:xfrm>
            <a:off x="7005005" y="3674311"/>
            <a:ext cx="443378" cy="163858"/>
          </a:xfrm>
          <a:custGeom>
            <a:avLst/>
            <a:gdLst>
              <a:gd name="T0" fmla="*/ 30 w 37"/>
              <a:gd name="T1" fmla="*/ 14 h 14"/>
              <a:gd name="T2" fmla="*/ 7 w 37"/>
              <a:gd name="T3" fmla="*/ 14 h 14"/>
              <a:gd name="T4" fmla="*/ 0 w 37"/>
              <a:gd name="T5" fmla="*/ 7 h 14"/>
              <a:gd name="T6" fmla="*/ 7 w 37"/>
              <a:gd name="T7" fmla="*/ 0 h 14"/>
              <a:gd name="T8" fmla="*/ 30 w 37"/>
              <a:gd name="T9" fmla="*/ 0 h 14"/>
              <a:gd name="T10" fmla="*/ 37 w 37"/>
              <a:gd name="T11" fmla="*/ 7 h 14"/>
              <a:gd name="T12" fmla="*/ 30 w 3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7" h="14">
                <a:moveTo>
                  <a:pt x="30" y="14"/>
                </a:moveTo>
                <a:cubicBezTo>
                  <a:pt x="7" y="14"/>
                  <a:pt x="7" y="14"/>
                  <a:pt x="7" y="14"/>
                </a:cubicBezTo>
                <a:cubicBezTo>
                  <a:pt x="3" y="14"/>
                  <a:pt x="0" y="11"/>
                  <a:pt x="0" y="7"/>
                </a:cubicBezTo>
                <a:cubicBezTo>
                  <a:pt x="0" y="3"/>
                  <a:pt x="3" y="0"/>
                  <a:pt x="7" y="0"/>
                </a:cubicBezTo>
                <a:cubicBezTo>
                  <a:pt x="30" y="0"/>
                  <a:pt x="30" y="0"/>
                  <a:pt x="30" y="0"/>
                </a:cubicBezTo>
                <a:cubicBezTo>
                  <a:pt x="34" y="0"/>
                  <a:pt x="37" y="3"/>
                  <a:pt x="37" y="7"/>
                </a:cubicBezTo>
                <a:cubicBezTo>
                  <a:pt x="37" y="11"/>
                  <a:pt x="34" y="14"/>
                  <a:pt x="30" y="14"/>
                </a:cubicBezTo>
                <a:close/>
              </a:path>
            </a:pathLst>
          </a:custGeom>
          <a:solidFill>
            <a:srgbClr val="A70C1B"/>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5" name="Freeform 355"/>
          <p:cNvSpPr/>
          <p:nvPr/>
        </p:nvSpPr>
        <p:spPr bwMode="auto">
          <a:xfrm>
            <a:off x="6860426" y="2932136"/>
            <a:ext cx="443378" cy="327709"/>
          </a:xfrm>
          <a:custGeom>
            <a:avLst/>
            <a:gdLst>
              <a:gd name="T0" fmla="*/ 8 w 37"/>
              <a:gd name="T1" fmla="*/ 27 h 27"/>
              <a:gd name="T2" fmla="*/ 2 w 37"/>
              <a:gd name="T3" fmla="*/ 24 h 27"/>
              <a:gd name="T4" fmla="*/ 5 w 37"/>
              <a:gd name="T5" fmla="*/ 14 h 27"/>
              <a:gd name="T6" fmla="*/ 25 w 37"/>
              <a:gd name="T7" fmla="*/ 2 h 27"/>
              <a:gd name="T8" fmla="*/ 35 w 37"/>
              <a:gd name="T9" fmla="*/ 5 h 27"/>
              <a:gd name="T10" fmla="*/ 32 w 37"/>
              <a:gd name="T11" fmla="*/ 15 h 27"/>
              <a:gd name="T12" fmla="*/ 12 w 37"/>
              <a:gd name="T13" fmla="*/ 26 h 27"/>
              <a:gd name="T14" fmla="*/ 8 w 3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7">
                <a:moveTo>
                  <a:pt x="8" y="27"/>
                </a:moveTo>
                <a:cubicBezTo>
                  <a:pt x="6" y="27"/>
                  <a:pt x="3" y="26"/>
                  <a:pt x="2" y="24"/>
                </a:cubicBezTo>
                <a:cubicBezTo>
                  <a:pt x="0" y="20"/>
                  <a:pt x="1" y="16"/>
                  <a:pt x="5" y="14"/>
                </a:cubicBezTo>
                <a:cubicBezTo>
                  <a:pt x="25" y="2"/>
                  <a:pt x="25" y="2"/>
                  <a:pt x="25" y="2"/>
                </a:cubicBezTo>
                <a:cubicBezTo>
                  <a:pt x="28" y="0"/>
                  <a:pt x="33" y="1"/>
                  <a:pt x="35" y="5"/>
                </a:cubicBezTo>
                <a:cubicBezTo>
                  <a:pt x="37" y="8"/>
                  <a:pt x="35" y="13"/>
                  <a:pt x="32" y="15"/>
                </a:cubicBezTo>
                <a:cubicBezTo>
                  <a:pt x="12" y="26"/>
                  <a:pt x="12" y="26"/>
                  <a:pt x="12" y="26"/>
                </a:cubicBezTo>
                <a:cubicBezTo>
                  <a:pt x="11" y="27"/>
                  <a:pt x="9" y="27"/>
                  <a:pt x="8" y="27"/>
                </a:cubicBezTo>
                <a:close/>
              </a:path>
            </a:pathLst>
          </a:custGeom>
          <a:solidFill>
            <a:srgbClr val="A70C1B"/>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6" name="Freeform 356"/>
          <p:cNvSpPr/>
          <p:nvPr/>
        </p:nvSpPr>
        <p:spPr bwMode="auto">
          <a:xfrm>
            <a:off x="6455605" y="2402019"/>
            <a:ext cx="346987" cy="424100"/>
          </a:xfrm>
          <a:custGeom>
            <a:avLst/>
            <a:gdLst>
              <a:gd name="T0" fmla="*/ 8 w 28"/>
              <a:gd name="T1" fmla="*/ 35 h 35"/>
              <a:gd name="T2" fmla="*/ 4 w 28"/>
              <a:gd name="T3" fmla="*/ 34 h 35"/>
              <a:gd name="T4" fmla="*/ 2 w 28"/>
              <a:gd name="T5" fmla="*/ 24 h 35"/>
              <a:gd name="T6" fmla="*/ 13 w 28"/>
              <a:gd name="T7" fmla="*/ 4 h 35"/>
              <a:gd name="T8" fmla="*/ 23 w 28"/>
              <a:gd name="T9" fmla="*/ 2 h 35"/>
              <a:gd name="T10" fmla="*/ 26 w 28"/>
              <a:gd name="T11" fmla="*/ 11 h 35"/>
              <a:gd name="T12" fmla="*/ 14 w 28"/>
              <a:gd name="T13" fmla="*/ 32 h 35"/>
              <a:gd name="T14" fmla="*/ 8 w 28"/>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35">
                <a:moveTo>
                  <a:pt x="8" y="35"/>
                </a:moveTo>
                <a:cubicBezTo>
                  <a:pt x="7" y="35"/>
                  <a:pt x="5" y="35"/>
                  <a:pt x="4" y="34"/>
                </a:cubicBezTo>
                <a:cubicBezTo>
                  <a:pt x="1" y="32"/>
                  <a:pt x="0" y="28"/>
                  <a:pt x="2" y="24"/>
                </a:cubicBezTo>
                <a:cubicBezTo>
                  <a:pt x="13" y="4"/>
                  <a:pt x="13" y="4"/>
                  <a:pt x="13" y="4"/>
                </a:cubicBezTo>
                <a:cubicBezTo>
                  <a:pt x="15" y="1"/>
                  <a:pt x="19" y="0"/>
                  <a:pt x="23" y="2"/>
                </a:cubicBezTo>
                <a:cubicBezTo>
                  <a:pt x="26" y="4"/>
                  <a:pt x="28" y="8"/>
                  <a:pt x="26" y="11"/>
                </a:cubicBezTo>
                <a:cubicBezTo>
                  <a:pt x="14" y="32"/>
                  <a:pt x="14" y="32"/>
                  <a:pt x="14" y="32"/>
                </a:cubicBezTo>
                <a:cubicBezTo>
                  <a:pt x="13" y="34"/>
                  <a:pt x="10" y="35"/>
                  <a:pt x="8" y="35"/>
                </a:cubicBezTo>
                <a:close/>
              </a:path>
            </a:pathLst>
          </a:custGeom>
          <a:solidFill>
            <a:srgbClr val="A70C1B"/>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7" name="Freeform 357"/>
          <p:cNvSpPr>
            <a:spLocks noEditPoints="1"/>
          </p:cNvSpPr>
          <p:nvPr/>
        </p:nvSpPr>
        <p:spPr bwMode="auto">
          <a:xfrm>
            <a:off x="5125484" y="2922503"/>
            <a:ext cx="1628925" cy="1956634"/>
          </a:xfrm>
          <a:custGeom>
            <a:avLst/>
            <a:gdLst>
              <a:gd name="T0" fmla="*/ 67 w 134"/>
              <a:gd name="T1" fmla="*/ 0 h 162"/>
              <a:gd name="T2" fmla="*/ 0 w 134"/>
              <a:gd name="T3" fmla="*/ 73 h 162"/>
              <a:gd name="T4" fmla="*/ 31 w 134"/>
              <a:gd name="T5" fmla="*/ 162 h 162"/>
              <a:gd name="T6" fmla="*/ 71 w 134"/>
              <a:gd name="T7" fmla="*/ 162 h 162"/>
              <a:gd name="T8" fmla="*/ 107 w 134"/>
              <a:gd name="T9" fmla="*/ 132 h 162"/>
              <a:gd name="T10" fmla="*/ 134 w 134"/>
              <a:gd name="T11" fmla="*/ 67 h 162"/>
              <a:gd name="T12" fmla="*/ 59 w 134"/>
              <a:gd name="T13" fmla="*/ 118 h 162"/>
              <a:gd name="T14" fmla="*/ 45 w 134"/>
              <a:gd name="T15" fmla="*/ 91 h 162"/>
              <a:gd name="T16" fmla="*/ 54 w 134"/>
              <a:gd name="T17" fmla="*/ 87 h 162"/>
              <a:gd name="T18" fmla="*/ 73 w 134"/>
              <a:gd name="T19" fmla="*/ 87 h 162"/>
              <a:gd name="T20" fmla="*/ 80 w 134"/>
              <a:gd name="T21" fmla="*/ 92 h 162"/>
              <a:gd name="T22" fmla="*/ 84 w 134"/>
              <a:gd name="T23" fmla="*/ 91 h 162"/>
              <a:gd name="T24" fmla="*/ 71 w 134"/>
              <a:gd name="T25" fmla="*/ 118 h 162"/>
              <a:gd name="T26" fmla="*/ 59 w 134"/>
              <a:gd name="T27" fmla="*/ 150 h 162"/>
              <a:gd name="T28" fmla="*/ 55 w 134"/>
              <a:gd name="T29" fmla="*/ 72 h 162"/>
              <a:gd name="T30" fmla="*/ 57 w 134"/>
              <a:gd name="T31" fmla="*/ 74 h 162"/>
              <a:gd name="T32" fmla="*/ 55 w 134"/>
              <a:gd name="T33" fmla="*/ 72 h 162"/>
              <a:gd name="T34" fmla="*/ 75 w 134"/>
              <a:gd name="T35" fmla="*/ 70 h 162"/>
              <a:gd name="T36" fmla="*/ 76 w 134"/>
              <a:gd name="T37" fmla="*/ 70 h 162"/>
              <a:gd name="T38" fmla="*/ 74 w 134"/>
              <a:gd name="T39" fmla="*/ 71 h 162"/>
              <a:gd name="T40" fmla="*/ 121 w 134"/>
              <a:gd name="T41" fmla="*/ 77 h 162"/>
              <a:gd name="T42" fmla="*/ 98 w 134"/>
              <a:gd name="T43" fmla="*/ 125 h 162"/>
              <a:gd name="T44" fmla="*/ 79 w 134"/>
              <a:gd name="T45" fmla="*/ 150 h 162"/>
              <a:gd name="T46" fmla="*/ 94 w 134"/>
              <a:gd name="T47" fmla="*/ 90 h 162"/>
              <a:gd name="T48" fmla="*/ 87 w 134"/>
              <a:gd name="T49" fmla="*/ 86 h 162"/>
              <a:gd name="T50" fmla="*/ 77 w 134"/>
              <a:gd name="T51" fmla="*/ 85 h 162"/>
              <a:gd name="T52" fmla="*/ 75 w 134"/>
              <a:gd name="T53" fmla="*/ 83 h 162"/>
              <a:gd name="T54" fmla="*/ 75 w 134"/>
              <a:gd name="T55" fmla="*/ 66 h 162"/>
              <a:gd name="T56" fmla="*/ 71 w 134"/>
              <a:gd name="T57" fmla="*/ 82 h 162"/>
              <a:gd name="T58" fmla="*/ 57 w 134"/>
              <a:gd name="T59" fmla="*/ 84 h 162"/>
              <a:gd name="T60" fmla="*/ 57 w 134"/>
              <a:gd name="T61" fmla="*/ 68 h 162"/>
              <a:gd name="T62" fmla="*/ 51 w 134"/>
              <a:gd name="T63" fmla="*/ 81 h 162"/>
              <a:gd name="T64" fmla="*/ 47 w 134"/>
              <a:gd name="T65" fmla="*/ 87 h 162"/>
              <a:gd name="T66" fmla="*/ 43 w 134"/>
              <a:gd name="T67" fmla="*/ 86 h 162"/>
              <a:gd name="T68" fmla="*/ 37 w 134"/>
              <a:gd name="T69" fmla="*/ 84 h 162"/>
              <a:gd name="T70" fmla="*/ 37 w 134"/>
              <a:gd name="T71" fmla="*/ 84 h 162"/>
              <a:gd name="T72" fmla="*/ 37 w 134"/>
              <a:gd name="T73" fmla="*/ 84 h 162"/>
              <a:gd name="T74" fmla="*/ 51 w 134"/>
              <a:gd name="T75" fmla="*/ 119 h 162"/>
              <a:gd name="T76" fmla="*/ 43 w 134"/>
              <a:gd name="T77" fmla="*/ 150 h 162"/>
              <a:gd name="T78" fmla="*/ 12 w 134"/>
              <a:gd name="T79" fmla="*/ 77 h 162"/>
              <a:gd name="T80" fmla="*/ 11 w 134"/>
              <a:gd name="T81" fmla="*/ 69 h 162"/>
              <a:gd name="T82" fmla="*/ 67 w 134"/>
              <a:gd name="T83" fmla="*/ 11 h 162"/>
              <a:gd name="T84" fmla="*/ 122 w 134"/>
              <a:gd name="T85" fmla="*/ 6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 h="162">
                <a:moveTo>
                  <a:pt x="134" y="67"/>
                </a:moveTo>
                <a:cubicBezTo>
                  <a:pt x="134" y="30"/>
                  <a:pt x="104" y="0"/>
                  <a:pt x="67" y="0"/>
                </a:cubicBezTo>
                <a:cubicBezTo>
                  <a:pt x="30" y="0"/>
                  <a:pt x="0" y="30"/>
                  <a:pt x="0" y="67"/>
                </a:cubicBezTo>
                <a:cubicBezTo>
                  <a:pt x="0" y="69"/>
                  <a:pt x="0" y="71"/>
                  <a:pt x="0" y="73"/>
                </a:cubicBezTo>
                <a:cubicBezTo>
                  <a:pt x="0" y="74"/>
                  <a:pt x="1" y="100"/>
                  <a:pt x="26" y="132"/>
                </a:cubicBezTo>
                <a:cubicBezTo>
                  <a:pt x="34" y="142"/>
                  <a:pt x="31" y="162"/>
                  <a:pt x="31" y="162"/>
                </a:cubicBezTo>
                <a:cubicBezTo>
                  <a:pt x="41" y="162"/>
                  <a:pt x="51" y="162"/>
                  <a:pt x="62" y="162"/>
                </a:cubicBezTo>
                <a:cubicBezTo>
                  <a:pt x="65" y="162"/>
                  <a:pt x="68" y="162"/>
                  <a:pt x="71" y="162"/>
                </a:cubicBezTo>
                <a:cubicBezTo>
                  <a:pt x="82" y="162"/>
                  <a:pt x="92" y="162"/>
                  <a:pt x="102" y="162"/>
                </a:cubicBezTo>
                <a:cubicBezTo>
                  <a:pt x="102" y="162"/>
                  <a:pt x="99" y="142"/>
                  <a:pt x="107" y="132"/>
                </a:cubicBezTo>
                <a:cubicBezTo>
                  <a:pt x="132" y="100"/>
                  <a:pt x="134" y="74"/>
                  <a:pt x="133" y="73"/>
                </a:cubicBezTo>
                <a:cubicBezTo>
                  <a:pt x="133" y="71"/>
                  <a:pt x="134" y="69"/>
                  <a:pt x="134" y="67"/>
                </a:cubicBezTo>
                <a:close/>
                <a:moveTo>
                  <a:pt x="59" y="150"/>
                </a:moveTo>
                <a:cubicBezTo>
                  <a:pt x="59" y="118"/>
                  <a:pt x="59" y="118"/>
                  <a:pt x="59" y="118"/>
                </a:cubicBezTo>
                <a:cubicBezTo>
                  <a:pt x="59" y="117"/>
                  <a:pt x="59" y="117"/>
                  <a:pt x="58" y="116"/>
                </a:cubicBezTo>
                <a:cubicBezTo>
                  <a:pt x="45" y="91"/>
                  <a:pt x="45" y="91"/>
                  <a:pt x="45" y="91"/>
                </a:cubicBezTo>
                <a:cubicBezTo>
                  <a:pt x="46" y="91"/>
                  <a:pt x="47" y="91"/>
                  <a:pt x="48" y="90"/>
                </a:cubicBezTo>
                <a:cubicBezTo>
                  <a:pt x="50" y="90"/>
                  <a:pt x="52" y="88"/>
                  <a:pt x="54" y="87"/>
                </a:cubicBezTo>
                <a:cubicBezTo>
                  <a:pt x="56" y="89"/>
                  <a:pt x="59" y="91"/>
                  <a:pt x="61" y="91"/>
                </a:cubicBezTo>
                <a:cubicBezTo>
                  <a:pt x="65" y="92"/>
                  <a:pt x="69" y="90"/>
                  <a:pt x="73" y="87"/>
                </a:cubicBezTo>
                <a:cubicBezTo>
                  <a:pt x="73" y="87"/>
                  <a:pt x="73" y="87"/>
                  <a:pt x="73" y="88"/>
                </a:cubicBezTo>
                <a:cubicBezTo>
                  <a:pt x="75" y="91"/>
                  <a:pt x="78" y="92"/>
                  <a:pt x="80" y="92"/>
                </a:cubicBezTo>
                <a:cubicBezTo>
                  <a:pt x="81" y="92"/>
                  <a:pt x="81" y="92"/>
                  <a:pt x="81" y="92"/>
                </a:cubicBezTo>
                <a:cubicBezTo>
                  <a:pt x="82" y="92"/>
                  <a:pt x="83" y="92"/>
                  <a:pt x="84" y="91"/>
                </a:cubicBezTo>
                <a:cubicBezTo>
                  <a:pt x="71" y="116"/>
                  <a:pt x="71" y="116"/>
                  <a:pt x="71" y="116"/>
                </a:cubicBezTo>
                <a:cubicBezTo>
                  <a:pt x="71" y="117"/>
                  <a:pt x="71" y="117"/>
                  <a:pt x="71" y="118"/>
                </a:cubicBezTo>
                <a:cubicBezTo>
                  <a:pt x="71" y="150"/>
                  <a:pt x="71" y="150"/>
                  <a:pt x="71" y="150"/>
                </a:cubicBezTo>
                <a:lnTo>
                  <a:pt x="59" y="150"/>
                </a:lnTo>
                <a:close/>
                <a:moveTo>
                  <a:pt x="55" y="72"/>
                </a:moveTo>
                <a:cubicBezTo>
                  <a:pt x="55" y="72"/>
                  <a:pt x="55" y="72"/>
                  <a:pt x="55" y="72"/>
                </a:cubicBezTo>
                <a:cubicBezTo>
                  <a:pt x="55" y="72"/>
                  <a:pt x="55" y="72"/>
                  <a:pt x="56" y="72"/>
                </a:cubicBezTo>
                <a:cubicBezTo>
                  <a:pt x="57" y="72"/>
                  <a:pt x="57" y="72"/>
                  <a:pt x="57" y="74"/>
                </a:cubicBezTo>
                <a:cubicBezTo>
                  <a:pt x="57" y="75"/>
                  <a:pt x="56" y="77"/>
                  <a:pt x="55" y="80"/>
                </a:cubicBezTo>
                <a:cubicBezTo>
                  <a:pt x="54" y="76"/>
                  <a:pt x="54" y="73"/>
                  <a:pt x="55" y="72"/>
                </a:cubicBezTo>
                <a:close/>
                <a:moveTo>
                  <a:pt x="74" y="71"/>
                </a:moveTo>
                <a:cubicBezTo>
                  <a:pt x="74" y="70"/>
                  <a:pt x="75" y="70"/>
                  <a:pt x="75" y="70"/>
                </a:cubicBezTo>
                <a:cubicBezTo>
                  <a:pt x="75" y="70"/>
                  <a:pt x="75" y="70"/>
                  <a:pt x="75" y="70"/>
                </a:cubicBezTo>
                <a:cubicBezTo>
                  <a:pt x="76" y="70"/>
                  <a:pt x="76" y="70"/>
                  <a:pt x="76" y="70"/>
                </a:cubicBezTo>
                <a:cubicBezTo>
                  <a:pt x="76" y="71"/>
                  <a:pt x="76" y="74"/>
                  <a:pt x="74" y="78"/>
                </a:cubicBezTo>
                <a:cubicBezTo>
                  <a:pt x="73" y="75"/>
                  <a:pt x="73" y="72"/>
                  <a:pt x="74" y="71"/>
                </a:cubicBezTo>
                <a:close/>
                <a:moveTo>
                  <a:pt x="122" y="69"/>
                </a:moveTo>
                <a:cubicBezTo>
                  <a:pt x="121" y="77"/>
                  <a:pt x="121" y="77"/>
                  <a:pt x="121" y="77"/>
                </a:cubicBezTo>
                <a:cubicBezTo>
                  <a:pt x="121" y="77"/>
                  <a:pt x="121" y="77"/>
                  <a:pt x="121" y="77"/>
                </a:cubicBezTo>
                <a:cubicBezTo>
                  <a:pt x="120" y="84"/>
                  <a:pt x="115" y="103"/>
                  <a:pt x="98" y="125"/>
                </a:cubicBezTo>
                <a:cubicBezTo>
                  <a:pt x="92" y="132"/>
                  <a:pt x="90" y="142"/>
                  <a:pt x="90" y="150"/>
                </a:cubicBezTo>
                <a:cubicBezTo>
                  <a:pt x="79" y="150"/>
                  <a:pt x="79" y="150"/>
                  <a:pt x="79" y="150"/>
                </a:cubicBezTo>
                <a:cubicBezTo>
                  <a:pt x="79" y="119"/>
                  <a:pt x="79" y="119"/>
                  <a:pt x="79" y="119"/>
                </a:cubicBezTo>
                <a:cubicBezTo>
                  <a:pt x="94" y="90"/>
                  <a:pt x="94" y="90"/>
                  <a:pt x="94" y="90"/>
                </a:cubicBezTo>
                <a:cubicBezTo>
                  <a:pt x="95" y="88"/>
                  <a:pt x="94" y="85"/>
                  <a:pt x="92" y="84"/>
                </a:cubicBezTo>
                <a:cubicBezTo>
                  <a:pt x="90" y="83"/>
                  <a:pt x="88" y="84"/>
                  <a:pt x="87" y="86"/>
                </a:cubicBezTo>
                <a:cubicBezTo>
                  <a:pt x="85" y="87"/>
                  <a:pt x="83" y="88"/>
                  <a:pt x="81" y="88"/>
                </a:cubicBezTo>
                <a:cubicBezTo>
                  <a:pt x="79" y="88"/>
                  <a:pt x="78" y="87"/>
                  <a:pt x="77" y="85"/>
                </a:cubicBezTo>
                <a:cubicBezTo>
                  <a:pt x="76" y="85"/>
                  <a:pt x="76" y="84"/>
                  <a:pt x="75" y="83"/>
                </a:cubicBezTo>
                <a:cubicBezTo>
                  <a:pt x="75" y="83"/>
                  <a:pt x="75" y="83"/>
                  <a:pt x="75" y="83"/>
                </a:cubicBezTo>
                <a:cubicBezTo>
                  <a:pt x="79" y="78"/>
                  <a:pt x="81" y="72"/>
                  <a:pt x="79" y="68"/>
                </a:cubicBezTo>
                <a:cubicBezTo>
                  <a:pt x="79" y="66"/>
                  <a:pt x="77" y="65"/>
                  <a:pt x="75" y="66"/>
                </a:cubicBezTo>
                <a:cubicBezTo>
                  <a:pt x="73" y="66"/>
                  <a:pt x="71" y="67"/>
                  <a:pt x="70" y="69"/>
                </a:cubicBezTo>
                <a:cubicBezTo>
                  <a:pt x="69" y="72"/>
                  <a:pt x="69" y="78"/>
                  <a:pt x="71" y="82"/>
                </a:cubicBezTo>
                <a:cubicBezTo>
                  <a:pt x="68" y="85"/>
                  <a:pt x="65" y="88"/>
                  <a:pt x="62" y="87"/>
                </a:cubicBezTo>
                <a:cubicBezTo>
                  <a:pt x="60" y="87"/>
                  <a:pt x="58" y="86"/>
                  <a:pt x="57" y="84"/>
                </a:cubicBezTo>
                <a:cubicBezTo>
                  <a:pt x="60" y="80"/>
                  <a:pt x="61" y="77"/>
                  <a:pt x="61" y="73"/>
                </a:cubicBezTo>
                <a:cubicBezTo>
                  <a:pt x="61" y="71"/>
                  <a:pt x="60" y="68"/>
                  <a:pt x="57" y="68"/>
                </a:cubicBezTo>
                <a:cubicBezTo>
                  <a:pt x="55" y="67"/>
                  <a:pt x="53" y="68"/>
                  <a:pt x="52" y="69"/>
                </a:cubicBezTo>
                <a:cubicBezTo>
                  <a:pt x="49" y="72"/>
                  <a:pt x="50" y="77"/>
                  <a:pt x="51" y="81"/>
                </a:cubicBezTo>
                <a:cubicBezTo>
                  <a:pt x="51" y="82"/>
                  <a:pt x="51" y="83"/>
                  <a:pt x="52" y="83"/>
                </a:cubicBezTo>
                <a:cubicBezTo>
                  <a:pt x="50" y="85"/>
                  <a:pt x="48" y="86"/>
                  <a:pt x="47" y="87"/>
                </a:cubicBezTo>
                <a:cubicBezTo>
                  <a:pt x="45" y="87"/>
                  <a:pt x="44" y="87"/>
                  <a:pt x="43" y="87"/>
                </a:cubicBezTo>
                <a:cubicBezTo>
                  <a:pt x="43" y="86"/>
                  <a:pt x="43" y="86"/>
                  <a:pt x="43" y="86"/>
                </a:cubicBezTo>
                <a:cubicBezTo>
                  <a:pt x="42" y="84"/>
                  <a:pt x="40" y="83"/>
                  <a:pt x="38" y="84"/>
                </a:cubicBezTo>
                <a:cubicBezTo>
                  <a:pt x="38" y="84"/>
                  <a:pt x="38" y="84"/>
                  <a:pt x="37" y="84"/>
                </a:cubicBezTo>
                <a:cubicBezTo>
                  <a:pt x="37" y="84"/>
                  <a:pt x="37" y="84"/>
                  <a:pt x="37" y="84"/>
                </a:cubicBezTo>
                <a:cubicBezTo>
                  <a:pt x="37" y="84"/>
                  <a:pt x="37" y="84"/>
                  <a:pt x="37" y="84"/>
                </a:cubicBezTo>
                <a:cubicBezTo>
                  <a:pt x="37" y="84"/>
                  <a:pt x="37" y="84"/>
                  <a:pt x="37" y="84"/>
                </a:cubicBezTo>
                <a:cubicBezTo>
                  <a:pt x="37" y="84"/>
                  <a:pt x="37" y="84"/>
                  <a:pt x="37" y="84"/>
                </a:cubicBezTo>
                <a:cubicBezTo>
                  <a:pt x="35" y="85"/>
                  <a:pt x="35" y="88"/>
                  <a:pt x="36" y="90"/>
                </a:cubicBezTo>
                <a:cubicBezTo>
                  <a:pt x="51" y="119"/>
                  <a:pt x="51" y="119"/>
                  <a:pt x="51" y="119"/>
                </a:cubicBezTo>
                <a:cubicBezTo>
                  <a:pt x="51" y="150"/>
                  <a:pt x="51" y="150"/>
                  <a:pt x="51" y="150"/>
                </a:cubicBezTo>
                <a:cubicBezTo>
                  <a:pt x="43" y="150"/>
                  <a:pt x="43" y="150"/>
                  <a:pt x="43" y="150"/>
                </a:cubicBezTo>
                <a:cubicBezTo>
                  <a:pt x="43" y="142"/>
                  <a:pt x="41" y="132"/>
                  <a:pt x="36" y="125"/>
                </a:cubicBezTo>
                <a:cubicBezTo>
                  <a:pt x="18" y="103"/>
                  <a:pt x="13" y="84"/>
                  <a:pt x="12" y="77"/>
                </a:cubicBezTo>
                <a:cubicBezTo>
                  <a:pt x="12" y="77"/>
                  <a:pt x="12" y="77"/>
                  <a:pt x="12" y="77"/>
                </a:cubicBezTo>
                <a:cubicBezTo>
                  <a:pt x="11" y="69"/>
                  <a:pt x="11" y="69"/>
                  <a:pt x="11" y="69"/>
                </a:cubicBezTo>
                <a:cubicBezTo>
                  <a:pt x="11" y="68"/>
                  <a:pt x="11" y="67"/>
                  <a:pt x="11" y="67"/>
                </a:cubicBezTo>
                <a:cubicBezTo>
                  <a:pt x="11" y="36"/>
                  <a:pt x="36" y="11"/>
                  <a:pt x="67" y="11"/>
                </a:cubicBezTo>
                <a:cubicBezTo>
                  <a:pt x="97" y="11"/>
                  <a:pt x="122" y="36"/>
                  <a:pt x="122" y="67"/>
                </a:cubicBezTo>
                <a:cubicBezTo>
                  <a:pt x="122" y="67"/>
                  <a:pt x="122" y="68"/>
                  <a:pt x="122" y="69"/>
                </a:cubicBezTo>
                <a:close/>
              </a:path>
            </a:pathLst>
          </a:custGeom>
          <a:solidFill>
            <a:srgbClr val="A70C1B"/>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8" name="Freeform 358"/>
          <p:cNvSpPr/>
          <p:nvPr/>
        </p:nvSpPr>
        <p:spPr bwMode="auto">
          <a:xfrm>
            <a:off x="5501388" y="4936959"/>
            <a:ext cx="857838" cy="491573"/>
          </a:xfrm>
          <a:custGeom>
            <a:avLst/>
            <a:gdLst>
              <a:gd name="T0" fmla="*/ 0 w 71"/>
              <a:gd name="T1" fmla="*/ 6 h 40"/>
              <a:gd name="T2" fmla="*/ 3 w 71"/>
              <a:gd name="T3" fmla="*/ 6 h 40"/>
              <a:gd name="T4" fmla="*/ 3 w 71"/>
              <a:gd name="T5" fmla="*/ 11 h 40"/>
              <a:gd name="T6" fmla="*/ 0 w 71"/>
              <a:gd name="T7" fmla="*/ 11 h 40"/>
              <a:gd name="T8" fmla="*/ 0 w 71"/>
              <a:gd name="T9" fmla="*/ 17 h 40"/>
              <a:gd name="T10" fmla="*/ 3 w 71"/>
              <a:gd name="T11" fmla="*/ 17 h 40"/>
              <a:gd name="T12" fmla="*/ 3 w 71"/>
              <a:gd name="T13" fmla="*/ 22 h 40"/>
              <a:gd name="T14" fmla="*/ 0 w 71"/>
              <a:gd name="T15" fmla="*/ 22 h 40"/>
              <a:gd name="T16" fmla="*/ 16 w 71"/>
              <a:gd name="T17" fmla="*/ 34 h 40"/>
              <a:gd name="T18" fmla="*/ 24 w 71"/>
              <a:gd name="T19" fmla="*/ 40 h 40"/>
              <a:gd name="T20" fmla="*/ 47 w 71"/>
              <a:gd name="T21" fmla="*/ 40 h 40"/>
              <a:gd name="T22" fmla="*/ 56 w 71"/>
              <a:gd name="T23" fmla="*/ 34 h 40"/>
              <a:gd name="T24" fmla="*/ 71 w 71"/>
              <a:gd name="T25" fmla="*/ 22 h 40"/>
              <a:gd name="T26" fmla="*/ 68 w 71"/>
              <a:gd name="T27" fmla="*/ 22 h 40"/>
              <a:gd name="T28" fmla="*/ 68 w 71"/>
              <a:gd name="T29" fmla="*/ 17 h 40"/>
              <a:gd name="T30" fmla="*/ 71 w 71"/>
              <a:gd name="T31" fmla="*/ 17 h 40"/>
              <a:gd name="T32" fmla="*/ 71 w 71"/>
              <a:gd name="T33" fmla="*/ 11 h 40"/>
              <a:gd name="T34" fmla="*/ 68 w 71"/>
              <a:gd name="T35" fmla="*/ 11 h 40"/>
              <a:gd name="T36" fmla="*/ 68 w 71"/>
              <a:gd name="T37" fmla="*/ 6 h 40"/>
              <a:gd name="T38" fmla="*/ 71 w 71"/>
              <a:gd name="T39" fmla="*/ 6 h 40"/>
              <a:gd name="T40" fmla="*/ 71 w 71"/>
              <a:gd name="T41" fmla="*/ 0 h 40"/>
              <a:gd name="T42" fmla="*/ 0 w 71"/>
              <a:gd name="T43" fmla="*/ 0 h 40"/>
              <a:gd name="T44" fmla="*/ 0 w 71"/>
              <a:gd name="T4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1" h="40">
                <a:moveTo>
                  <a:pt x="0" y="6"/>
                </a:moveTo>
                <a:cubicBezTo>
                  <a:pt x="3" y="6"/>
                  <a:pt x="3" y="6"/>
                  <a:pt x="3" y="6"/>
                </a:cubicBezTo>
                <a:cubicBezTo>
                  <a:pt x="3" y="11"/>
                  <a:pt x="3" y="11"/>
                  <a:pt x="3" y="11"/>
                </a:cubicBezTo>
                <a:cubicBezTo>
                  <a:pt x="0" y="11"/>
                  <a:pt x="0" y="11"/>
                  <a:pt x="0" y="11"/>
                </a:cubicBezTo>
                <a:cubicBezTo>
                  <a:pt x="0" y="17"/>
                  <a:pt x="0" y="17"/>
                  <a:pt x="0" y="17"/>
                </a:cubicBezTo>
                <a:cubicBezTo>
                  <a:pt x="3" y="17"/>
                  <a:pt x="3" y="17"/>
                  <a:pt x="3" y="17"/>
                </a:cubicBezTo>
                <a:cubicBezTo>
                  <a:pt x="3" y="22"/>
                  <a:pt x="3" y="22"/>
                  <a:pt x="3" y="22"/>
                </a:cubicBezTo>
                <a:cubicBezTo>
                  <a:pt x="0" y="22"/>
                  <a:pt x="0" y="22"/>
                  <a:pt x="0" y="22"/>
                </a:cubicBezTo>
                <a:cubicBezTo>
                  <a:pt x="1" y="28"/>
                  <a:pt x="7" y="34"/>
                  <a:pt x="16" y="34"/>
                </a:cubicBezTo>
                <a:cubicBezTo>
                  <a:pt x="17" y="38"/>
                  <a:pt x="20" y="40"/>
                  <a:pt x="24" y="40"/>
                </a:cubicBezTo>
                <a:cubicBezTo>
                  <a:pt x="47" y="40"/>
                  <a:pt x="47" y="40"/>
                  <a:pt x="47" y="40"/>
                </a:cubicBezTo>
                <a:cubicBezTo>
                  <a:pt x="51" y="40"/>
                  <a:pt x="54" y="38"/>
                  <a:pt x="56" y="34"/>
                </a:cubicBezTo>
                <a:cubicBezTo>
                  <a:pt x="64" y="34"/>
                  <a:pt x="70" y="28"/>
                  <a:pt x="71" y="22"/>
                </a:cubicBezTo>
                <a:cubicBezTo>
                  <a:pt x="68" y="22"/>
                  <a:pt x="68" y="22"/>
                  <a:pt x="68" y="22"/>
                </a:cubicBezTo>
                <a:cubicBezTo>
                  <a:pt x="68" y="17"/>
                  <a:pt x="68" y="17"/>
                  <a:pt x="68" y="17"/>
                </a:cubicBezTo>
                <a:cubicBezTo>
                  <a:pt x="71" y="17"/>
                  <a:pt x="71" y="17"/>
                  <a:pt x="71" y="17"/>
                </a:cubicBezTo>
                <a:cubicBezTo>
                  <a:pt x="71" y="11"/>
                  <a:pt x="71" y="11"/>
                  <a:pt x="71" y="11"/>
                </a:cubicBezTo>
                <a:cubicBezTo>
                  <a:pt x="68" y="11"/>
                  <a:pt x="68" y="11"/>
                  <a:pt x="68" y="11"/>
                </a:cubicBezTo>
                <a:cubicBezTo>
                  <a:pt x="68" y="6"/>
                  <a:pt x="68" y="6"/>
                  <a:pt x="68" y="6"/>
                </a:cubicBezTo>
                <a:cubicBezTo>
                  <a:pt x="71" y="6"/>
                  <a:pt x="71" y="6"/>
                  <a:pt x="71" y="6"/>
                </a:cubicBezTo>
                <a:cubicBezTo>
                  <a:pt x="71" y="0"/>
                  <a:pt x="71" y="0"/>
                  <a:pt x="71" y="0"/>
                </a:cubicBezTo>
                <a:cubicBezTo>
                  <a:pt x="0" y="0"/>
                  <a:pt x="0" y="0"/>
                  <a:pt x="0" y="0"/>
                </a:cubicBezTo>
                <a:lnTo>
                  <a:pt x="0" y="6"/>
                </a:lnTo>
                <a:close/>
              </a:path>
            </a:pathLst>
          </a:custGeom>
          <a:solidFill>
            <a:srgbClr val="A70C1B"/>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9" name="Shape 540"/>
          <p:cNvSpPr/>
          <p:nvPr/>
        </p:nvSpPr>
        <p:spPr>
          <a:xfrm>
            <a:off x="1604916" y="2371767"/>
            <a:ext cx="1962150" cy="307777"/>
          </a:xfrm>
          <a:prstGeom prst="rect">
            <a:avLst/>
          </a:prstGeom>
          <a:noFill/>
          <a:ln w="12700" cap="flat">
            <a:noFill/>
            <a:miter lim="400000"/>
          </a:ln>
          <a:effectLst/>
        </p:spPr>
        <p:txBody>
          <a:bodyPr lIns="0" tIns="0" rIns="0" bIns="0">
            <a:spAutoFit/>
          </a:bodyPr>
          <a:lstStyle>
            <a:lvl1pPr algn="l">
              <a:defRPr sz="4200" spc="84">
                <a:solidFill>
                  <a:srgbClr val="AAAAAA"/>
                </a:solidFill>
                <a:latin typeface="Oswald Light"/>
                <a:ea typeface="Oswald Light"/>
                <a:cs typeface="Oswald Light"/>
                <a:sym typeface="Oswald Light"/>
              </a:defRPr>
            </a:lvl1pPr>
          </a:lstStyle>
          <a:p>
            <a:pPr marL="0" marR="0" lvl="0" indent="0" algn="l" defTabSz="914400" rtl="0" eaLnBrk="1" fontAlgn="auto" latinLnBrk="0" hangingPunct="1">
              <a:lnSpc>
                <a:spcPct val="100000"/>
              </a:lnSpc>
              <a:spcBef>
                <a:spcPts val="0"/>
              </a:spcBef>
              <a:spcAft>
                <a:spcPts val="0"/>
              </a:spcAft>
              <a:buClrTx/>
              <a:buSzTx/>
              <a:buFontTx/>
              <a:buNone/>
              <a:defRPr sz="1800" spc="0">
                <a:solidFill>
                  <a:srgbClr val="000000"/>
                </a:solidFill>
              </a:defRPr>
            </a:pPr>
            <a:r>
              <a:rPr kumimoji="0" lang="en-US" altLang="zh-CN" sz="2000" b="1" i="0" u="none" strike="noStrike" kern="1200" cap="none" spc="42" normalizeH="0" baseline="0" noProof="0" dirty="0">
                <a:ln>
                  <a:noFill/>
                </a:ln>
                <a:solidFill>
                  <a:srgbClr val="8C0A17"/>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01 技能一</a:t>
            </a:r>
            <a:r>
              <a:rPr kumimoji="0" lang="zh-CN" altLang="en-US" sz="2000" b="1" i="0" u="none" strike="noStrike" kern="1200" cap="none" spc="42" normalizeH="0" baseline="0" noProof="0" dirty="0">
                <a:ln>
                  <a:noFill/>
                </a:ln>
                <a:solidFill>
                  <a:srgbClr val="8C0A17"/>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
            </a:r>
            <a:endParaRPr kumimoji="0" sz="2000" b="1" i="0" u="none" strike="noStrike" kern="1200" cap="none" spc="42" normalizeH="0" baseline="0" noProof="0" dirty="0">
              <a:ln>
                <a:noFill/>
              </a:ln>
              <a:solidFill>
                <a:srgbClr val="437F8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80" name="Shape 541"/>
          <p:cNvSpPr/>
          <p:nvPr/>
        </p:nvSpPr>
        <p:spPr>
          <a:xfrm>
            <a:off x="1604915" y="2710900"/>
            <a:ext cx="2211065" cy="1107996"/>
          </a:xfrm>
          <a:prstGeom prst="rect">
            <a:avLst/>
          </a:prstGeom>
          <a:noFill/>
          <a:ln w="12700" cap="flat">
            <a:noFill/>
            <a:miter lim="400000"/>
          </a:ln>
          <a:effectLst/>
        </p:spPr>
        <p:txBody>
          <a:bodyPr wrap="square" lIns="0" tIns="0" rIns="0" bIns="0">
            <a:spAutoFit/>
          </a:bodyPr>
          <a:lstStyle>
            <a:lvl1pPr algn="l">
              <a:defRPr sz="2400" spc="48">
                <a:solidFill>
                  <a:srgbClr val="929292"/>
                </a:solidFill>
                <a:latin typeface="Source Sans Pro"/>
                <a:ea typeface="Source Sans Pro"/>
                <a:cs typeface="Source Sans Pro"/>
                <a:sym typeface="Source Sans Pro"/>
              </a:defRPr>
            </a:lvl1pPr>
          </a:lstStyle>
          <a:p>
            <a:pPr marL="0" marR="0" lvl="0" indent="0" algn="l" defTabSz="914400" rtl="0" eaLnBrk="1" fontAlgn="auto" latinLnBrk="0" hangingPunct="1">
              <a:lnSpc>
                <a:spcPct val="150000"/>
              </a:lnSpc>
              <a:spcBef>
                <a:spcPts val="0"/>
              </a:spcBef>
              <a:spcAft>
                <a:spcPts val="0"/>
              </a:spcAft>
              <a:buClrTx/>
              <a:buSzTx/>
              <a:buFontTx/>
              <a:buNone/>
              <a:defRPr sz="1800" spc="0">
                <a:solidFill>
                  <a:srgbClr val="000000"/>
                </a:solidFill>
              </a:defRPr>
            </a:pPr>
            <a:r>
              <a:rPr kumimoji="0" lang="zh-CN" altLang="en-US" sz="1600" b="0" i="0" u="none" strike="noStrike" kern="1200" cap="none" spc="24" normalizeH="0" baseline="0" noProof="0" dirty="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输入您的内容或者通过右键复制粘贴您的内容，并选择只保留文字。</a:t>
            </a:r>
          </a:p>
        </p:txBody>
      </p:sp>
      <p:sp>
        <p:nvSpPr>
          <p:cNvPr id="81" name="Shape 540"/>
          <p:cNvSpPr/>
          <p:nvPr/>
        </p:nvSpPr>
        <p:spPr>
          <a:xfrm>
            <a:off x="8565428" y="1780023"/>
            <a:ext cx="1962150" cy="307777"/>
          </a:xfrm>
          <a:prstGeom prst="rect">
            <a:avLst/>
          </a:prstGeom>
          <a:noFill/>
          <a:ln w="12700" cap="flat">
            <a:noFill/>
            <a:miter lim="400000"/>
          </a:ln>
          <a:effectLst/>
        </p:spPr>
        <p:txBody>
          <a:bodyPr lIns="0" tIns="0" rIns="0" bIns="0">
            <a:spAutoFit/>
          </a:bodyPr>
          <a:lstStyle>
            <a:lvl1pPr algn="l">
              <a:defRPr sz="4200" spc="84">
                <a:solidFill>
                  <a:srgbClr val="AAAAAA"/>
                </a:solidFill>
                <a:latin typeface="Oswald Light"/>
                <a:ea typeface="Oswald Light"/>
                <a:cs typeface="Oswald Light"/>
                <a:sym typeface="Oswald Light"/>
              </a:defRPr>
            </a:lvl1pPr>
          </a:lstStyle>
          <a:p>
            <a:pPr marL="0" marR="0" lvl="0" indent="0" algn="l" defTabSz="914400" rtl="0" eaLnBrk="1" fontAlgn="auto" latinLnBrk="0" hangingPunct="1">
              <a:lnSpc>
                <a:spcPct val="100000"/>
              </a:lnSpc>
              <a:spcBef>
                <a:spcPts val="0"/>
              </a:spcBef>
              <a:spcAft>
                <a:spcPts val="0"/>
              </a:spcAft>
              <a:buClrTx/>
              <a:buSzTx/>
              <a:buFontTx/>
              <a:buNone/>
              <a:defRPr sz="1800" spc="0">
                <a:solidFill>
                  <a:srgbClr val="000000"/>
                </a:solidFill>
              </a:defRPr>
            </a:pPr>
            <a:r>
              <a:rPr kumimoji="0" lang="en-US" altLang="zh-CN" sz="2000" b="1" i="0" u="none" strike="noStrike" kern="1200" cap="none" spc="42" normalizeH="0" baseline="0" noProof="0" dirty="0">
                <a:ln>
                  <a:noFill/>
                </a:ln>
                <a:solidFill>
                  <a:srgbClr val="8C0A17"/>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02 技能二</a:t>
            </a:r>
            <a:r>
              <a:rPr kumimoji="0" lang="zh-CN" altLang="en-US" sz="2000" b="1" i="0" u="none" strike="noStrike" kern="1200" cap="none" spc="42" normalizeH="0" baseline="0" noProof="0" dirty="0">
                <a:ln>
                  <a:noFill/>
                </a:ln>
                <a:solidFill>
                  <a:srgbClr val="8C0A17"/>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
            </a:r>
            <a:endParaRPr kumimoji="0" sz="2000" b="1" i="0" u="none" strike="noStrike" kern="1200" cap="none" spc="42" normalizeH="0" baseline="0" noProof="0" dirty="0">
              <a:ln>
                <a:noFill/>
              </a:ln>
              <a:solidFill>
                <a:srgbClr val="437F8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82" name="Shape 541"/>
          <p:cNvSpPr/>
          <p:nvPr/>
        </p:nvSpPr>
        <p:spPr>
          <a:xfrm>
            <a:off x="8565428" y="2119156"/>
            <a:ext cx="2311835" cy="699294"/>
          </a:xfrm>
          <a:prstGeom prst="rect">
            <a:avLst/>
          </a:prstGeom>
          <a:noFill/>
          <a:ln w="12700" cap="flat">
            <a:noFill/>
            <a:miter lim="400000"/>
          </a:ln>
          <a:effectLst/>
        </p:spPr>
        <p:txBody>
          <a:bodyPr wrap="square" lIns="0" tIns="0" rIns="0" bIns="0">
            <a:spAutoFit/>
          </a:bodyPr>
          <a:lstStyle>
            <a:lvl1pPr algn="l">
              <a:defRPr sz="2400" spc="48">
                <a:solidFill>
                  <a:srgbClr val="929292"/>
                </a:solidFill>
                <a:latin typeface="Source Sans Pro"/>
                <a:ea typeface="Source Sans Pro"/>
                <a:cs typeface="Source Sans Pro"/>
                <a:sym typeface="Source Sans Pro"/>
              </a:defRPr>
            </a:lvl1pPr>
          </a:lstStyle>
          <a:p>
            <a:pPr marL="0" marR="0" lvl="0" indent="0" algn="l" defTabSz="914400" rtl="0" eaLnBrk="1" fontAlgn="auto" latinLnBrk="0" hangingPunct="1">
              <a:lnSpc>
                <a:spcPct val="150000"/>
              </a:lnSpc>
              <a:spcBef>
                <a:spcPts val="0"/>
              </a:spcBef>
              <a:spcAft>
                <a:spcPts val="0"/>
              </a:spcAft>
              <a:buClrTx/>
              <a:buSzTx/>
              <a:buFontTx/>
              <a:buNone/>
              <a:defRPr sz="1800" spc="0">
                <a:solidFill>
                  <a:srgbClr val="000000"/>
                </a:solidFill>
              </a:defRPr>
            </a:pPr>
            <a:r>
              <a:rPr kumimoji="0" lang="zh-CN" altLang="en-US" sz="1600" b="0" i="0" u="none" strike="noStrike" kern="1200" cap="none" spc="24" normalizeH="0" baseline="0" noProof="0" dirty="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输入您的内容或者通过右键复制粘贴，并保留文字。</a:t>
            </a:r>
          </a:p>
        </p:txBody>
      </p:sp>
      <p:sp>
        <p:nvSpPr>
          <p:cNvPr id="83" name="Shape 540"/>
          <p:cNvSpPr/>
          <p:nvPr/>
        </p:nvSpPr>
        <p:spPr>
          <a:xfrm>
            <a:off x="8565428" y="3173735"/>
            <a:ext cx="1962150" cy="307777"/>
          </a:xfrm>
          <a:prstGeom prst="rect">
            <a:avLst/>
          </a:prstGeom>
          <a:noFill/>
          <a:ln w="12700" cap="flat">
            <a:noFill/>
            <a:miter lim="400000"/>
          </a:ln>
          <a:effectLst/>
        </p:spPr>
        <p:txBody>
          <a:bodyPr lIns="0" tIns="0" rIns="0" bIns="0">
            <a:spAutoFit/>
          </a:bodyPr>
          <a:lstStyle>
            <a:lvl1pPr algn="l">
              <a:defRPr sz="4200" spc="84">
                <a:solidFill>
                  <a:srgbClr val="AAAAAA"/>
                </a:solidFill>
                <a:latin typeface="Oswald Light"/>
                <a:ea typeface="Oswald Light"/>
                <a:cs typeface="Oswald Light"/>
                <a:sym typeface="Oswald Light"/>
              </a:defRPr>
            </a:lvl1pPr>
          </a:lstStyle>
          <a:p>
            <a:pPr marL="0" marR="0" lvl="0" indent="0" algn="l" defTabSz="914400" rtl="0" eaLnBrk="1" fontAlgn="auto" latinLnBrk="0" hangingPunct="1">
              <a:lnSpc>
                <a:spcPct val="100000"/>
              </a:lnSpc>
              <a:spcBef>
                <a:spcPts val="0"/>
              </a:spcBef>
              <a:spcAft>
                <a:spcPts val="0"/>
              </a:spcAft>
              <a:buClrTx/>
              <a:buSzTx/>
              <a:buFontTx/>
              <a:buNone/>
              <a:defRPr sz="1800" spc="0">
                <a:solidFill>
                  <a:srgbClr val="000000"/>
                </a:solidFill>
              </a:defRPr>
            </a:pPr>
            <a:r>
              <a:rPr kumimoji="0" lang="en-US" altLang="zh-CN" sz="2000" b="1" i="0" u="none" strike="noStrike" kern="1200" cap="none" spc="42" normalizeH="0" baseline="0" noProof="0" dirty="0">
                <a:ln>
                  <a:noFill/>
                </a:ln>
                <a:solidFill>
                  <a:srgbClr val="8C0A17"/>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03 技能三</a:t>
            </a:r>
            <a:r>
              <a:rPr kumimoji="0" lang="zh-CN" altLang="en-US" sz="2000" b="1" i="0" u="none" strike="noStrike" kern="1200" cap="none" spc="42" normalizeH="0" baseline="0" noProof="0" dirty="0">
                <a:ln>
                  <a:noFill/>
                </a:ln>
                <a:solidFill>
                  <a:srgbClr val="8C0A17"/>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
            </a:r>
            <a:endParaRPr kumimoji="0" sz="2000" b="1" i="0" u="none" strike="noStrike" kern="1200" cap="none" spc="42" normalizeH="0" baseline="0" noProof="0" dirty="0">
              <a:ln>
                <a:noFill/>
              </a:ln>
              <a:solidFill>
                <a:srgbClr val="437F8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84" name="Shape 541"/>
          <p:cNvSpPr/>
          <p:nvPr/>
        </p:nvSpPr>
        <p:spPr>
          <a:xfrm>
            <a:off x="8565428" y="3512868"/>
            <a:ext cx="2311835" cy="699294"/>
          </a:xfrm>
          <a:prstGeom prst="rect">
            <a:avLst/>
          </a:prstGeom>
          <a:noFill/>
          <a:ln w="12700" cap="flat">
            <a:noFill/>
            <a:miter lim="400000"/>
          </a:ln>
          <a:effectLst/>
        </p:spPr>
        <p:txBody>
          <a:bodyPr wrap="square" lIns="0" tIns="0" rIns="0" bIns="0">
            <a:spAutoFit/>
          </a:bodyPr>
          <a:lstStyle>
            <a:lvl1pPr algn="l">
              <a:defRPr sz="2400" spc="48">
                <a:solidFill>
                  <a:srgbClr val="929292"/>
                </a:solidFill>
                <a:latin typeface="Source Sans Pro"/>
                <a:ea typeface="Source Sans Pro"/>
                <a:cs typeface="Source Sans Pro"/>
                <a:sym typeface="Source Sans Pro"/>
              </a:defRPr>
            </a:lvl1pPr>
          </a:lstStyle>
          <a:p>
            <a:pPr marL="0" marR="0" lvl="0" indent="0" algn="l" defTabSz="914400" rtl="0" eaLnBrk="1" fontAlgn="auto" latinLnBrk="0" hangingPunct="1">
              <a:lnSpc>
                <a:spcPct val="150000"/>
              </a:lnSpc>
              <a:spcBef>
                <a:spcPts val="0"/>
              </a:spcBef>
              <a:spcAft>
                <a:spcPts val="0"/>
              </a:spcAft>
              <a:buClrTx/>
              <a:buSzTx/>
              <a:buFontTx/>
              <a:buNone/>
              <a:defRPr sz="1800" spc="0">
                <a:solidFill>
                  <a:srgbClr val="000000"/>
                </a:solidFill>
              </a:defRPr>
            </a:pPr>
            <a:r>
              <a:rPr kumimoji="0" lang="zh-CN" altLang="en-US" sz="1600" b="0" i="0" u="none" strike="noStrike" kern="1200" cap="none" spc="24" normalizeH="0" baseline="0" noProof="0" dirty="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输入您的内容或者通过右键复制粘贴，并保留文字。</a:t>
            </a:r>
          </a:p>
        </p:txBody>
      </p:sp>
      <p:sp>
        <p:nvSpPr>
          <p:cNvPr id="85" name="Shape 540"/>
          <p:cNvSpPr/>
          <p:nvPr/>
        </p:nvSpPr>
        <p:spPr>
          <a:xfrm>
            <a:off x="8565428" y="4567447"/>
            <a:ext cx="1962150" cy="307777"/>
          </a:xfrm>
          <a:prstGeom prst="rect">
            <a:avLst/>
          </a:prstGeom>
          <a:noFill/>
          <a:ln w="12700" cap="flat">
            <a:noFill/>
            <a:miter lim="400000"/>
          </a:ln>
          <a:effectLst/>
        </p:spPr>
        <p:txBody>
          <a:bodyPr lIns="0" tIns="0" rIns="0" bIns="0">
            <a:spAutoFit/>
          </a:bodyPr>
          <a:lstStyle>
            <a:lvl1pPr algn="l">
              <a:defRPr sz="4200" spc="84">
                <a:solidFill>
                  <a:srgbClr val="AAAAAA"/>
                </a:solidFill>
                <a:latin typeface="Oswald Light"/>
                <a:ea typeface="Oswald Light"/>
                <a:cs typeface="Oswald Light"/>
                <a:sym typeface="Oswald Light"/>
              </a:defRPr>
            </a:lvl1pPr>
          </a:lstStyle>
          <a:p>
            <a:pPr marL="0" marR="0" lvl="0" indent="0" algn="l" defTabSz="914400" rtl="0" eaLnBrk="1" fontAlgn="auto" latinLnBrk="0" hangingPunct="1">
              <a:lnSpc>
                <a:spcPct val="100000"/>
              </a:lnSpc>
              <a:spcBef>
                <a:spcPts val="0"/>
              </a:spcBef>
              <a:spcAft>
                <a:spcPts val="0"/>
              </a:spcAft>
              <a:buClrTx/>
              <a:buSzTx/>
              <a:buFontTx/>
              <a:buNone/>
              <a:defRPr sz="1800" spc="0">
                <a:solidFill>
                  <a:srgbClr val="000000"/>
                </a:solidFill>
              </a:defRPr>
            </a:pPr>
            <a:r>
              <a:rPr kumimoji="0" lang="en-US" altLang="zh-CN" sz="2000" b="1" i="0" u="none" strike="noStrike" kern="1200" cap="none" spc="42" normalizeH="0" baseline="0" noProof="0" dirty="0">
                <a:ln>
                  <a:noFill/>
                </a:ln>
                <a:solidFill>
                  <a:srgbClr val="8C0A17"/>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04 技能四</a:t>
            </a:r>
            <a:r>
              <a:rPr kumimoji="0" lang="zh-CN" altLang="en-US" sz="2000" b="1" i="0" u="none" strike="noStrike" kern="1200" cap="none" spc="42" normalizeH="0" baseline="0" noProof="0" dirty="0">
                <a:ln>
                  <a:noFill/>
                </a:ln>
                <a:solidFill>
                  <a:srgbClr val="8C0A17"/>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
            </a:r>
            <a:endParaRPr kumimoji="0" sz="2000" b="1" i="0" u="none" strike="noStrike" kern="1200" cap="none" spc="42" normalizeH="0" baseline="0" noProof="0" dirty="0">
              <a:ln>
                <a:noFill/>
              </a:ln>
              <a:solidFill>
                <a:srgbClr val="437F8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86" name="Shape 541"/>
          <p:cNvSpPr/>
          <p:nvPr/>
        </p:nvSpPr>
        <p:spPr>
          <a:xfrm>
            <a:off x="8565428" y="4906580"/>
            <a:ext cx="2311835" cy="699294"/>
          </a:xfrm>
          <a:prstGeom prst="rect">
            <a:avLst/>
          </a:prstGeom>
          <a:noFill/>
          <a:ln w="12700" cap="flat">
            <a:noFill/>
            <a:miter lim="400000"/>
          </a:ln>
          <a:effectLst/>
        </p:spPr>
        <p:txBody>
          <a:bodyPr wrap="square" lIns="0" tIns="0" rIns="0" bIns="0">
            <a:spAutoFit/>
          </a:bodyPr>
          <a:lstStyle>
            <a:lvl1pPr algn="l">
              <a:defRPr sz="2400" spc="48">
                <a:solidFill>
                  <a:srgbClr val="929292"/>
                </a:solidFill>
                <a:latin typeface="Source Sans Pro"/>
                <a:ea typeface="Source Sans Pro"/>
                <a:cs typeface="Source Sans Pro"/>
                <a:sym typeface="Source Sans Pro"/>
              </a:defRPr>
            </a:lvl1pPr>
          </a:lstStyle>
          <a:p>
            <a:pPr marL="0" marR="0" lvl="0" indent="0" algn="l" defTabSz="914400" rtl="0" eaLnBrk="1" fontAlgn="auto" latinLnBrk="0" hangingPunct="1">
              <a:lnSpc>
                <a:spcPct val="150000"/>
              </a:lnSpc>
              <a:spcBef>
                <a:spcPts val="0"/>
              </a:spcBef>
              <a:spcAft>
                <a:spcPts val="0"/>
              </a:spcAft>
              <a:buClrTx/>
              <a:buSzTx/>
              <a:buFontTx/>
              <a:buNone/>
              <a:defRPr sz="1800" spc="0">
                <a:solidFill>
                  <a:srgbClr val="000000"/>
                </a:solidFill>
              </a:defRPr>
            </a:pPr>
            <a:r>
              <a:rPr kumimoji="0" lang="zh-CN" altLang="en-US" sz="1600" b="0" i="0" u="none" strike="noStrike" kern="1200" cap="none" spc="24" normalizeH="0" baseline="0" noProof="0" dirty="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输入您的内容或者通过右键复制粘贴，并保留文字。</a:t>
            </a:r>
          </a:p>
        </p:txBody>
      </p:sp>
      <p:sp>
        <p:nvSpPr>
          <p:cNvPr id="87" name="Shape 540"/>
          <p:cNvSpPr/>
          <p:nvPr/>
        </p:nvSpPr>
        <p:spPr>
          <a:xfrm>
            <a:off x="1603235" y="4066866"/>
            <a:ext cx="1962150" cy="307777"/>
          </a:xfrm>
          <a:prstGeom prst="rect">
            <a:avLst/>
          </a:prstGeom>
          <a:noFill/>
          <a:ln w="12700" cap="flat">
            <a:noFill/>
            <a:miter lim="400000"/>
          </a:ln>
          <a:effectLst/>
        </p:spPr>
        <p:txBody>
          <a:bodyPr lIns="0" tIns="0" rIns="0" bIns="0">
            <a:spAutoFit/>
          </a:bodyPr>
          <a:lstStyle>
            <a:lvl1pPr algn="l">
              <a:defRPr sz="4200" spc="84">
                <a:solidFill>
                  <a:srgbClr val="AAAAAA"/>
                </a:solidFill>
                <a:latin typeface="Oswald Light"/>
                <a:ea typeface="Oswald Light"/>
                <a:cs typeface="Oswald Light"/>
                <a:sym typeface="Oswald Light"/>
              </a:defRPr>
            </a:lvl1pPr>
          </a:lstStyle>
          <a:p>
            <a:pPr marL="0" marR="0" lvl="0" indent="0" algn="l" defTabSz="914400" rtl="0" eaLnBrk="1" fontAlgn="auto" latinLnBrk="0" hangingPunct="1">
              <a:lnSpc>
                <a:spcPct val="100000"/>
              </a:lnSpc>
              <a:spcBef>
                <a:spcPts val="0"/>
              </a:spcBef>
              <a:spcAft>
                <a:spcPts val="0"/>
              </a:spcAft>
              <a:buClrTx/>
              <a:buSzTx/>
              <a:buFontTx/>
              <a:buNone/>
              <a:defRPr sz="1800" spc="0">
                <a:solidFill>
                  <a:srgbClr val="000000"/>
                </a:solidFill>
              </a:defRPr>
            </a:pPr>
            <a:r>
              <a:rPr kumimoji="0" lang="en-US" altLang="zh-CN" sz="2000" b="1" i="0" u="none" strike="noStrike" kern="1200" cap="none" spc="42" normalizeH="0" baseline="0" noProof="0" dirty="0">
                <a:ln>
                  <a:noFill/>
                </a:ln>
                <a:solidFill>
                  <a:srgbClr val="8C0A17"/>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05 技能五</a:t>
            </a:r>
            <a:r>
              <a:rPr kumimoji="0" lang="zh-CN" altLang="en-US" sz="2000" b="1" i="0" u="none" strike="noStrike" kern="1200" cap="none" spc="42" normalizeH="0" baseline="0" noProof="0" dirty="0">
                <a:ln>
                  <a:noFill/>
                </a:ln>
                <a:solidFill>
                  <a:srgbClr val="8C0A17"/>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
            </a:r>
            <a:endParaRPr kumimoji="0" sz="2000" b="1" i="0" u="none" strike="noStrike" kern="1200" cap="none" spc="42" normalizeH="0" baseline="0" noProof="0" dirty="0">
              <a:ln>
                <a:noFill/>
              </a:ln>
              <a:solidFill>
                <a:srgbClr val="437F8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88" name="Shape 541"/>
          <p:cNvSpPr/>
          <p:nvPr/>
        </p:nvSpPr>
        <p:spPr>
          <a:xfrm>
            <a:off x="1603234" y="4405999"/>
            <a:ext cx="2211065" cy="1107996"/>
          </a:xfrm>
          <a:prstGeom prst="rect">
            <a:avLst/>
          </a:prstGeom>
          <a:noFill/>
          <a:ln w="12700" cap="flat">
            <a:noFill/>
            <a:miter lim="400000"/>
          </a:ln>
          <a:effectLst/>
        </p:spPr>
        <p:txBody>
          <a:bodyPr wrap="square" lIns="0" tIns="0" rIns="0" bIns="0">
            <a:spAutoFit/>
          </a:bodyPr>
          <a:lstStyle>
            <a:lvl1pPr algn="l">
              <a:defRPr sz="2400" spc="48">
                <a:solidFill>
                  <a:srgbClr val="929292"/>
                </a:solidFill>
                <a:latin typeface="Source Sans Pro"/>
                <a:ea typeface="Source Sans Pro"/>
                <a:cs typeface="Source Sans Pro"/>
                <a:sym typeface="Source Sans Pro"/>
              </a:defRPr>
            </a:lvl1pPr>
          </a:lstStyle>
          <a:p>
            <a:pPr marL="0" marR="0" lvl="0" indent="0" algn="l" defTabSz="914400" rtl="0" eaLnBrk="1" fontAlgn="auto" latinLnBrk="0" hangingPunct="1">
              <a:lnSpc>
                <a:spcPct val="150000"/>
              </a:lnSpc>
              <a:spcBef>
                <a:spcPts val="0"/>
              </a:spcBef>
              <a:spcAft>
                <a:spcPts val="0"/>
              </a:spcAft>
              <a:buClrTx/>
              <a:buSzTx/>
              <a:buFontTx/>
              <a:buNone/>
              <a:defRPr sz="1800" spc="0">
                <a:solidFill>
                  <a:srgbClr val="000000"/>
                </a:solidFill>
              </a:defRPr>
            </a:pPr>
            <a:r>
              <a:rPr kumimoji="0" lang="zh-CN" altLang="en-US" sz="1600" b="0" i="0" u="none" strike="noStrike" kern="1200" cap="none" spc="24" normalizeH="0" baseline="0" noProof="0" dirty="0">
                <a:ln>
                  <a:noFill/>
                </a:ln>
                <a:solidFill>
                  <a:prstClr val="black"/>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输入您的内容或者通过右键复制粘贴您的内容，并选择只保留文字。</a:t>
            </a:r>
          </a:p>
        </p:txBody>
      </p:sp>
      <p:sp>
        <p:nvSpPr>
          <p:cNvPr id="29" name="标题 1"/>
          <p:cNvSpPr txBox="1"/>
          <p:nvPr/>
        </p:nvSpPr>
        <p:spPr>
          <a:xfrm>
            <a:off x="0" y="528638"/>
            <a:ext cx="4691063"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p>
        </p:txBody>
      </p:sp>
      <p:sp>
        <p:nvSpPr>
          <p:cNvPr id="33" name="五边形 8"/>
          <p:cNvSpPr>
            <a:spLocks noChangeArrowheads="1"/>
          </p:cNvSpPr>
          <p:nvPr/>
        </p:nvSpPr>
        <p:spPr bwMode="auto">
          <a:xfrm>
            <a:off x="0" y="501650"/>
            <a:ext cx="4691063" cy="661988"/>
          </a:xfrm>
          <a:prstGeom prst="homePlate">
            <a:avLst>
              <a:gd name="adj" fmla="val 45226"/>
            </a:avLst>
          </a:prstGeom>
          <a:solidFill>
            <a:srgbClr val="8C0A17"/>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4" name="燕尾形 9"/>
          <p:cNvSpPr>
            <a:spLocks noChangeArrowheads="1"/>
          </p:cNvSpPr>
          <p:nvPr/>
        </p:nvSpPr>
        <p:spPr bwMode="auto">
          <a:xfrm>
            <a:off x="187325" y="639763"/>
            <a:ext cx="312738" cy="384175"/>
          </a:xfrm>
          <a:prstGeom prst="chevron">
            <a:avLst>
              <a:gd name="adj" fmla="val 50000"/>
            </a:avLst>
          </a:prstGeom>
          <a:solidFill>
            <a:srgbClr val="D40F23"/>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5"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6" name="文本框 35"/>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89" name="Picture 88" descr="118-苏州大学-logo.png"/>
          <p:cNvPicPr>
            <a:picLocks noChangeAspect="1"/>
          </p:cNvPicPr>
          <p:nvPr/>
        </p:nvPicPr>
        <p:blipFill>
          <a:blip r:embed="rId4"/>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0-#ppt_w/2"/>
                                          </p:val>
                                        </p:tav>
                                        <p:tav tm="100000">
                                          <p:val>
                                            <p:strVal val="#ppt_x"/>
                                          </p:val>
                                        </p:tav>
                                      </p:tavLst>
                                    </p:anim>
                                    <p:anim calcmode="lin" valueType="num">
                                      <p:cBhvr additive="base">
                                        <p:cTn id="8" dur="500" fill="hold"/>
                                        <p:tgtEl>
                                          <p:spTgt spid="7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 calcmode="lin" valueType="num">
                                      <p:cBhvr additive="base">
                                        <p:cTn id="11" dur="500" fill="hold"/>
                                        <p:tgtEl>
                                          <p:spTgt spid="80"/>
                                        </p:tgtEl>
                                        <p:attrNameLst>
                                          <p:attrName>ppt_x</p:attrName>
                                        </p:attrNameLst>
                                      </p:cBhvr>
                                      <p:tavLst>
                                        <p:tav tm="0">
                                          <p:val>
                                            <p:strVal val="0-#ppt_w/2"/>
                                          </p:val>
                                        </p:tav>
                                        <p:tav tm="100000">
                                          <p:val>
                                            <p:strVal val="#ppt_x"/>
                                          </p:val>
                                        </p:tav>
                                      </p:tavLst>
                                    </p:anim>
                                    <p:anim calcmode="lin" valueType="num">
                                      <p:cBhvr additive="base">
                                        <p:cTn id="12" dur="500" fill="hold"/>
                                        <p:tgtEl>
                                          <p:spTgt spid="8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81"/>
                                        </p:tgtEl>
                                        <p:attrNameLst>
                                          <p:attrName>style.visibility</p:attrName>
                                        </p:attrNameLst>
                                      </p:cBhvr>
                                      <p:to>
                                        <p:strVal val="visible"/>
                                      </p:to>
                                    </p:set>
                                    <p:anim calcmode="lin" valueType="num">
                                      <p:cBhvr additive="base">
                                        <p:cTn id="16" dur="500" fill="hold"/>
                                        <p:tgtEl>
                                          <p:spTgt spid="81"/>
                                        </p:tgtEl>
                                        <p:attrNameLst>
                                          <p:attrName>ppt_x</p:attrName>
                                        </p:attrNameLst>
                                      </p:cBhvr>
                                      <p:tavLst>
                                        <p:tav tm="0">
                                          <p:val>
                                            <p:strVal val="0-#ppt_w/2"/>
                                          </p:val>
                                        </p:tav>
                                        <p:tav tm="100000">
                                          <p:val>
                                            <p:strVal val="#ppt_x"/>
                                          </p:val>
                                        </p:tav>
                                      </p:tavLst>
                                    </p:anim>
                                    <p:anim calcmode="lin" valueType="num">
                                      <p:cBhvr additive="base">
                                        <p:cTn id="17" dur="500" fill="hold"/>
                                        <p:tgtEl>
                                          <p:spTgt spid="81"/>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82"/>
                                        </p:tgtEl>
                                        <p:attrNameLst>
                                          <p:attrName>style.visibility</p:attrName>
                                        </p:attrNameLst>
                                      </p:cBhvr>
                                      <p:to>
                                        <p:strVal val="visible"/>
                                      </p:to>
                                    </p:set>
                                    <p:anim calcmode="lin" valueType="num">
                                      <p:cBhvr additive="base">
                                        <p:cTn id="20" dur="500" fill="hold"/>
                                        <p:tgtEl>
                                          <p:spTgt spid="82"/>
                                        </p:tgtEl>
                                        <p:attrNameLst>
                                          <p:attrName>ppt_x</p:attrName>
                                        </p:attrNameLst>
                                      </p:cBhvr>
                                      <p:tavLst>
                                        <p:tav tm="0">
                                          <p:val>
                                            <p:strVal val="0-#ppt_w/2"/>
                                          </p:val>
                                        </p:tav>
                                        <p:tav tm="100000">
                                          <p:val>
                                            <p:strVal val="#ppt_x"/>
                                          </p:val>
                                        </p:tav>
                                      </p:tavLst>
                                    </p:anim>
                                    <p:anim calcmode="lin" valueType="num">
                                      <p:cBhvr additive="base">
                                        <p:cTn id="21" dur="500" fill="hold"/>
                                        <p:tgtEl>
                                          <p:spTgt spid="82"/>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grpId="0" nodeType="afterEffect">
                                  <p:stCondLst>
                                    <p:cond delay="0"/>
                                  </p:stCondLst>
                                  <p:childTnLst>
                                    <p:set>
                                      <p:cBhvr>
                                        <p:cTn id="24" dur="1" fill="hold">
                                          <p:stCondLst>
                                            <p:cond delay="0"/>
                                          </p:stCondLst>
                                        </p:cTn>
                                        <p:tgtEl>
                                          <p:spTgt spid="83"/>
                                        </p:tgtEl>
                                        <p:attrNameLst>
                                          <p:attrName>style.visibility</p:attrName>
                                        </p:attrNameLst>
                                      </p:cBhvr>
                                      <p:to>
                                        <p:strVal val="visible"/>
                                      </p:to>
                                    </p:set>
                                    <p:anim calcmode="lin" valueType="num">
                                      <p:cBhvr additive="base">
                                        <p:cTn id="25" dur="500" fill="hold"/>
                                        <p:tgtEl>
                                          <p:spTgt spid="83"/>
                                        </p:tgtEl>
                                        <p:attrNameLst>
                                          <p:attrName>ppt_x</p:attrName>
                                        </p:attrNameLst>
                                      </p:cBhvr>
                                      <p:tavLst>
                                        <p:tav tm="0">
                                          <p:val>
                                            <p:strVal val="0-#ppt_w/2"/>
                                          </p:val>
                                        </p:tav>
                                        <p:tav tm="100000">
                                          <p:val>
                                            <p:strVal val="#ppt_x"/>
                                          </p:val>
                                        </p:tav>
                                      </p:tavLst>
                                    </p:anim>
                                    <p:anim calcmode="lin" valueType="num">
                                      <p:cBhvr additive="base">
                                        <p:cTn id="26" dur="500" fill="hold"/>
                                        <p:tgtEl>
                                          <p:spTgt spid="83"/>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anim calcmode="lin" valueType="num">
                                      <p:cBhvr additive="base">
                                        <p:cTn id="29" dur="500" fill="hold"/>
                                        <p:tgtEl>
                                          <p:spTgt spid="84"/>
                                        </p:tgtEl>
                                        <p:attrNameLst>
                                          <p:attrName>ppt_x</p:attrName>
                                        </p:attrNameLst>
                                      </p:cBhvr>
                                      <p:tavLst>
                                        <p:tav tm="0">
                                          <p:val>
                                            <p:strVal val="0-#ppt_w/2"/>
                                          </p:val>
                                        </p:tav>
                                        <p:tav tm="100000">
                                          <p:val>
                                            <p:strVal val="#ppt_x"/>
                                          </p:val>
                                        </p:tav>
                                      </p:tavLst>
                                    </p:anim>
                                    <p:anim calcmode="lin" valueType="num">
                                      <p:cBhvr additive="base">
                                        <p:cTn id="30" dur="500" fill="hold"/>
                                        <p:tgtEl>
                                          <p:spTgt spid="84"/>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85"/>
                                        </p:tgtEl>
                                        <p:attrNameLst>
                                          <p:attrName>style.visibility</p:attrName>
                                        </p:attrNameLst>
                                      </p:cBhvr>
                                      <p:to>
                                        <p:strVal val="visible"/>
                                      </p:to>
                                    </p:set>
                                    <p:anim calcmode="lin" valueType="num">
                                      <p:cBhvr additive="base">
                                        <p:cTn id="34" dur="500" fill="hold"/>
                                        <p:tgtEl>
                                          <p:spTgt spid="85"/>
                                        </p:tgtEl>
                                        <p:attrNameLst>
                                          <p:attrName>ppt_x</p:attrName>
                                        </p:attrNameLst>
                                      </p:cBhvr>
                                      <p:tavLst>
                                        <p:tav tm="0">
                                          <p:val>
                                            <p:strVal val="0-#ppt_w/2"/>
                                          </p:val>
                                        </p:tav>
                                        <p:tav tm="100000">
                                          <p:val>
                                            <p:strVal val="#ppt_x"/>
                                          </p:val>
                                        </p:tav>
                                      </p:tavLst>
                                    </p:anim>
                                    <p:anim calcmode="lin" valueType="num">
                                      <p:cBhvr additive="base">
                                        <p:cTn id="35" dur="500" fill="hold"/>
                                        <p:tgtEl>
                                          <p:spTgt spid="85"/>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86"/>
                                        </p:tgtEl>
                                        <p:attrNameLst>
                                          <p:attrName>style.visibility</p:attrName>
                                        </p:attrNameLst>
                                      </p:cBhvr>
                                      <p:to>
                                        <p:strVal val="visible"/>
                                      </p:to>
                                    </p:set>
                                    <p:anim calcmode="lin" valueType="num">
                                      <p:cBhvr additive="base">
                                        <p:cTn id="38" dur="500" fill="hold"/>
                                        <p:tgtEl>
                                          <p:spTgt spid="86"/>
                                        </p:tgtEl>
                                        <p:attrNameLst>
                                          <p:attrName>ppt_x</p:attrName>
                                        </p:attrNameLst>
                                      </p:cBhvr>
                                      <p:tavLst>
                                        <p:tav tm="0">
                                          <p:val>
                                            <p:strVal val="0-#ppt_w/2"/>
                                          </p:val>
                                        </p:tav>
                                        <p:tav tm="100000">
                                          <p:val>
                                            <p:strVal val="#ppt_x"/>
                                          </p:val>
                                        </p:tav>
                                      </p:tavLst>
                                    </p:anim>
                                    <p:anim calcmode="lin" valueType="num">
                                      <p:cBhvr additive="base">
                                        <p:cTn id="39" dur="500" fill="hold"/>
                                        <p:tgtEl>
                                          <p:spTgt spid="86"/>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2" presetClass="entr" presetSubtype="8" fill="hold" grpId="0" nodeType="afterEffect">
                                  <p:stCondLst>
                                    <p:cond delay="0"/>
                                  </p:stCondLst>
                                  <p:childTnLst>
                                    <p:set>
                                      <p:cBhvr>
                                        <p:cTn id="42" dur="1" fill="hold">
                                          <p:stCondLst>
                                            <p:cond delay="0"/>
                                          </p:stCondLst>
                                        </p:cTn>
                                        <p:tgtEl>
                                          <p:spTgt spid="87"/>
                                        </p:tgtEl>
                                        <p:attrNameLst>
                                          <p:attrName>style.visibility</p:attrName>
                                        </p:attrNameLst>
                                      </p:cBhvr>
                                      <p:to>
                                        <p:strVal val="visible"/>
                                      </p:to>
                                    </p:set>
                                    <p:anim calcmode="lin" valueType="num">
                                      <p:cBhvr additive="base">
                                        <p:cTn id="43" dur="500" fill="hold"/>
                                        <p:tgtEl>
                                          <p:spTgt spid="87"/>
                                        </p:tgtEl>
                                        <p:attrNameLst>
                                          <p:attrName>ppt_x</p:attrName>
                                        </p:attrNameLst>
                                      </p:cBhvr>
                                      <p:tavLst>
                                        <p:tav tm="0">
                                          <p:val>
                                            <p:strVal val="0-#ppt_w/2"/>
                                          </p:val>
                                        </p:tav>
                                        <p:tav tm="100000">
                                          <p:val>
                                            <p:strVal val="#ppt_x"/>
                                          </p:val>
                                        </p:tav>
                                      </p:tavLst>
                                    </p:anim>
                                    <p:anim calcmode="lin" valueType="num">
                                      <p:cBhvr additive="base">
                                        <p:cTn id="44" dur="500" fill="hold"/>
                                        <p:tgtEl>
                                          <p:spTgt spid="87"/>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anim calcmode="lin" valueType="num">
                                      <p:cBhvr additive="base">
                                        <p:cTn id="47" dur="500" fill="hold"/>
                                        <p:tgtEl>
                                          <p:spTgt spid="88"/>
                                        </p:tgtEl>
                                        <p:attrNameLst>
                                          <p:attrName>ppt_x</p:attrName>
                                        </p:attrNameLst>
                                      </p:cBhvr>
                                      <p:tavLst>
                                        <p:tav tm="0">
                                          <p:val>
                                            <p:strVal val="0-#ppt_w/2"/>
                                          </p:val>
                                        </p:tav>
                                        <p:tav tm="100000">
                                          <p:val>
                                            <p:strVal val="#ppt_x"/>
                                          </p:val>
                                        </p:tav>
                                      </p:tavLst>
                                    </p:anim>
                                    <p:anim calcmode="lin" valueType="num">
                                      <p:cBhvr additive="base">
                                        <p:cTn id="48"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P spid="82" grpId="0"/>
      <p:bldP spid="83" grpId="0"/>
      <p:bldP spid="84" grpId="0"/>
      <p:bldP spid="85" grpId="0"/>
      <p:bldP spid="86" grpId="0"/>
      <p:bldP spid="87" grpId="0"/>
      <p:bldP spid="8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组合 16"/>
          <p:cNvGrpSpPr/>
          <p:nvPr/>
        </p:nvGrpSpPr>
        <p:grpSpPr>
          <a:xfrm>
            <a:off x="6173219" y="3320169"/>
            <a:ext cx="4741523" cy="45719"/>
            <a:chOff x="4813681" y="1412675"/>
            <a:chExt cx="4448098" cy="76585"/>
          </a:xfrm>
        </p:grpSpPr>
        <p:sp>
          <p:nvSpPr>
            <p:cNvPr id="18" name="矩形 17"/>
            <p:cNvSpPr/>
            <p:nvPr/>
          </p:nvSpPr>
          <p:spPr>
            <a:xfrm>
              <a:off x="4813681" y="1412675"/>
              <a:ext cx="1139513" cy="76579"/>
            </a:xfrm>
            <a:prstGeom prst="rect">
              <a:avLst/>
            </a:prstGeom>
            <a:solidFill>
              <a:srgbClr val="8C0A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9" name="矩形 18"/>
            <p:cNvSpPr/>
            <p:nvPr/>
          </p:nvSpPr>
          <p:spPr>
            <a:xfrm>
              <a:off x="5898217" y="1412676"/>
              <a:ext cx="1139513" cy="76584"/>
            </a:xfrm>
            <a:prstGeom prst="rect">
              <a:avLst/>
            </a:prstGeom>
            <a:solidFill>
              <a:srgbClr val="C50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0" name="矩形 19"/>
            <p:cNvSpPr/>
            <p:nvPr/>
          </p:nvSpPr>
          <p:spPr>
            <a:xfrm>
              <a:off x="7037730" y="1412675"/>
              <a:ext cx="1139513" cy="76579"/>
            </a:xfrm>
            <a:prstGeom prst="rect">
              <a:avLst/>
            </a:prstGeom>
            <a:solidFill>
              <a:srgbClr val="8C0A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1" name="矩形 20"/>
            <p:cNvSpPr/>
            <p:nvPr/>
          </p:nvSpPr>
          <p:spPr>
            <a:xfrm>
              <a:off x="8122266" y="1412676"/>
              <a:ext cx="1139513" cy="76584"/>
            </a:xfrm>
            <a:prstGeom prst="rect">
              <a:avLst/>
            </a:prstGeom>
            <a:solidFill>
              <a:srgbClr val="C50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sp>
        <p:nvSpPr>
          <p:cNvPr id="27" name="矩形 26"/>
          <p:cNvSpPr/>
          <p:nvPr/>
        </p:nvSpPr>
        <p:spPr>
          <a:xfrm>
            <a:off x="0" y="1"/>
            <a:ext cx="5532634" cy="685800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0" name="矩形 29"/>
          <p:cNvSpPr/>
          <p:nvPr/>
        </p:nvSpPr>
        <p:spPr>
          <a:xfrm>
            <a:off x="1186312" y="3786445"/>
            <a:ext cx="3160009" cy="1107996"/>
          </a:xfrm>
          <a:prstGeom prst="rect">
            <a:avLst/>
          </a:prstGeom>
        </p:spPr>
        <p:txBody>
          <a:bodyPr wrap="square">
            <a:spAutoFit/>
          </a:bodyPr>
          <a:lstStyle/>
          <a:p>
            <a:pPr algn="ctr" defTabSz="1219200"/>
            <a:r>
              <a:rPr lang="en-US" altLang="zh-CN"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Part  02</a:t>
            </a:r>
            <a:endParaRPr lang="zh-CN" altLang="en-US" sz="6600" dirty="0">
              <a:ln w="6350">
                <a:noFill/>
              </a:ln>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3" name="矩形 12"/>
          <p:cNvSpPr/>
          <p:nvPr/>
        </p:nvSpPr>
        <p:spPr>
          <a:xfrm>
            <a:off x="6098094" y="3569059"/>
            <a:ext cx="1959191" cy="978281"/>
          </a:xfrm>
          <a:prstGeom prst="rect">
            <a:avLst/>
          </a:prstGeom>
        </p:spPr>
        <p:txBody>
          <a:bodyPr wrap="none">
            <a:spAutoFit/>
          </a:bodyPr>
          <a:lstStyle/>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研究思路</a:t>
            </a: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研究方法</a:t>
            </a:r>
          </a:p>
          <a:p>
            <a:pPr marL="228600" indent="-228600" defTabSz="1219200">
              <a:lnSpc>
                <a:spcPct val="150000"/>
              </a:lnSpc>
              <a:buFont typeface="Wingdings" panose="05000000000000000000" pitchFamily="2" charset="2"/>
              <a:buChar char="ü"/>
            </a:pPr>
            <a:r>
              <a:rPr lang="zh-CN" altLang="en-US" sz="1335"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研究方案可行性说明</a:t>
            </a:r>
          </a:p>
        </p:txBody>
      </p:sp>
      <p:sp>
        <p:nvSpPr>
          <p:cNvPr id="14" name="矩形 13"/>
          <p:cNvSpPr/>
          <p:nvPr/>
        </p:nvSpPr>
        <p:spPr>
          <a:xfrm>
            <a:off x="7152118" y="2760675"/>
            <a:ext cx="3360373" cy="502766"/>
          </a:xfrm>
          <a:prstGeom prst="rect">
            <a:avLst/>
          </a:prstGeom>
        </p:spPr>
        <p:txBody>
          <a:bodyPr wrap="square">
            <a:spAutoFit/>
          </a:bodyPr>
          <a:lstStyle/>
          <a:p>
            <a:pPr defTabSz="1219200"/>
            <a:r>
              <a:rPr lang="zh-CN" altLang="en-US" sz="2665" b="1" dirty="0">
                <a:ln w="6350">
                  <a:noFill/>
                </a:ln>
                <a:solidFill>
                  <a:schemeClr val="bg1">
                    <a:lumMod val="50000"/>
                  </a:schemeClr>
                </a:solidFill>
                <a:latin typeface="思源黑体 Light" panose="020B0300000000000000" pitchFamily="34" charset="-122"/>
                <a:ea typeface="思源黑体 CN Light" panose="020B0300000000000000" pitchFamily="34" charset="-122"/>
                <a:sym typeface="思源黑体 Light" panose="020B0300000000000000" pitchFamily="34" charset="-122"/>
              </a:rPr>
              <a:t>研究思路与方法</a:t>
            </a:r>
          </a:p>
        </p:txBody>
      </p:sp>
      <p:pic>
        <p:nvPicPr>
          <p:cNvPr id="31" name="Picture 30" descr="118-苏州大学-logo.png"/>
          <p:cNvPicPr>
            <a:picLocks noChangeAspect="1"/>
          </p:cNvPicPr>
          <p:nvPr/>
        </p:nvPicPr>
        <p:blipFill>
          <a:blip r:embed="rId3"/>
          <a:stretch>
            <a:fillRect/>
          </a:stretch>
        </p:blipFill>
        <p:spPr>
          <a:xfrm>
            <a:off x="1823845" y="1608419"/>
            <a:ext cx="2055630" cy="2055630"/>
          </a:xfrm>
          <a:prstGeom prst="rect">
            <a:avLst/>
          </a:prstGeom>
        </p:spPr>
      </p:pic>
      <p:sp>
        <p:nvSpPr>
          <p:cNvPr id="16" name="矩形 15">
            <a:extLst>
              <a:ext uri="{FF2B5EF4-FFF2-40B4-BE49-F238E27FC236}">
                <a16:creationId xmlns:a16="http://schemas.microsoft.com/office/drawing/2014/main" id="{EB882A14-5485-BCD6-0F93-1609E750DF01}"/>
              </a:ext>
            </a:extLst>
          </p:cNvPr>
          <p:cNvSpPr/>
          <p:nvPr/>
        </p:nvSpPr>
        <p:spPr>
          <a:xfrm>
            <a:off x="6098093" y="2442554"/>
            <a:ext cx="1054024" cy="923330"/>
          </a:xfrm>
          <a:prstGeom prst="rect">
            <a:avLst/>
          </a:prstGeom>
        </p:spPr>
        <p:txBody>
          <a:bodyPr wrap="square">
            <a:spAutoFit/>
          </a:bodyPr>
          <a:lstStyle/>
          <a:p>
            <a:pPr algn="ctr" defTabSz="1219200"/>
            <a:r>
              <a:rPr lang="en-US" altLang="zh-CN" sz="5400"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rPr>
              <a:t>02</a:t>
            </a:r>
            <a:endParaRPr lang="zh-CN" altLang="en-US" sz="5400" dirty="0">
              <a:ln w="6350">
                <a:noFill/>
              </a:ln>
              <a:solidFill>
                <a:srgbClr val="FFFFFF">
                  <a:lumMod val="50000"/>
                </a:srgbClr>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3" grpId="0"/>
      <p:bldP spid="1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ement"/>
          <p:cNvSpPr/>
          <p:nvPr/>
        </p:nvSpPr>
        <p:spPr>
          <a:xfrm>
            <a:off x="4878970" y="2366347"/>
            <a:ext cx="2698909" cy="1579742"/>
          </a:xfrm>
          <a:custGeom>
            <a:avLst/>
            <a:gdLst/>
            <a:ahLst/>
            <a:cxnLst>
              <a:cxn ang="0">
                <a:pos x="wd2" y="hd2"/>
              </a:cxn>
              <a:cxn ang="5400000">
                <a:pos x="wd2" y="hd2"/>
              </a:cxn>
              <a:cxn ang="10800000">
                <a:pos x="wd2" y="hd2"/>
              </a:cxn>
              <a:cxn ang="16200000">
                <a:pos x="wd2" y="hd2"/>
              </a:cxn>
            </a:cxnLst>
            <a:rect l="0" t="0" r="r" b="b"/>
            <a:pathLst>
              <a:path w="21600" h="20670" extrusionOk="0">
                <a:moveTo>
                  <a:pt x="0" y="7364"/>
                </a:moveTo>
                <a:lnTo>
                  <a:pt x="4221" y="20670"/>
                </a:lnTo>
                <a:cubicBezTo>
                  <a:pt x="4281" y="18027"/>
                  <a:pt x="5038" y="15556"/>
                  <a:pt x="6297" y="13894"/>
                </a:cubicBezTo>
                <a:cubicBezTo>
                  <a:pt x="7479" y="12333"/>
                  <a:pt x="9001" y="11630"/>
                  <a:pt x="10508" y="11947"/>
                </a:cubicBezTo>
                <a:lnTo>
                  <a:pt x="21600" y="12861"/>
                </a:lnTo>
                <a:cubicBezTo>
                  <a:pt x="19899" y="6224"/>
                  <a:pt x="16234" y="1478"/>
                  <a:pt x="11893" y="289"/>
                </a:cubicBezTo>
                <a:cubicBezTo>
                  <a:pt x="7444" y="-930"/>
                  <a:pt x="2930" y="1756"/>
                  <a:pt x="0" y="7364"/>
                </a:cubicBezTo>
                <a:close/>
              </a:path>
            </a:pathLst>
          </a:custGeom>
          <a:solidFill>
            <a:srgbClr val="A70C1B"/>
          </a:solidFill>
          <a:ln w="12700">
            <a:miter lim="400000"/>
          </a:ln>
        </p:spPr>
        <p:txBody>
          <a:bodyPr anchor="ctr">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dirty="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3" name="1"/>
          <p:cNvSpPr/>
          <p:nvPr/>
        </p:nvSpPr>
        <p:spPr>
          <a:xfrm>
            <a:off x="4498402" y="3002251"/>
            <a:ext cx="1963568" cy="2536124"/>
          </a:xfrm>
          <a:custGeom>
            <a:avLst/>
            <a:gdLst/>
            <a:ahLst/>
            <a:cxnLst>
              <a:cxn ang="0">
                <a:pos x="wd2" y="hd2"/>
              </a:cxn>
              <a:cxn ang="5400000">
                <a:pos x="wd2" y="hd2"/>
              </a:cxn>
              <a:cxn ang="10800000">
                <a:pos x="wd2" y="hd2"/>
              </a:cxn>
              <a:cxn ang="16200000">
                <a:pos x="wd2" y="hd2"/>
              </a:cxn>
            </a:cxnLst>
            <a:rect l="0" t="0" r="r" b="b"/>
            <a:pathLst>
              <a:path w="20956" h="21600" extrusionOk="0">
                <a:moveTo>
                  <a:pt x="3509" y="0"/>
                </a:moveTo>
                <a:lnTo>
                  <a:pt x="10247" y="10469"/>
                </a:lnTo>
                <a:cubicBezTo>
                  <a:pt x="11074" y="12007"/>
                  <a:pt x="12677" y="13195"/>
                  <a:pt x="14660" y="13739"/>
                </a:cubicBezTo>
                <a:cubicBezTo>
                  <a:pt x="16756" y="14314"/>
                  <a:pt x="19063" y="14114"/>
                  <a:pt x="20956" y="13194"/>
                </a:cubicBezTo>
                <a:lnTo>
                  <a:pt x="14097" y="21600"/>
                </a:lnTo>
                <a:cubicBezTo>
                  <a:pt x="7204" y="20596"/>
                  <a:pt x="1765" y="16355"/>
                  <a:pt x="346" y="10880"/>
                </a:cubicBezTo>
                <a:cubicBezTo>
                  <a:pt x="-644" y="7059"/>
                  <a:pt x="512" y="3083"/>
                  <a:pt x="3509" y="0"/>
                </a:cubicBezTo>
                <a:close/>
              </a:path>
            </a:pathLst>
          </a:custGeom>
          <a:solidFill>
            <a:srgbClr val="A70C1B"/>
          </a:solidFill>
          <a:ln w="12700">
            <a:miter lim="400000"/>
          </a:ln>
        </p:spPr>
        <p:txBody>
          <a:bodyPr anchor="ctr">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1</a:t>
            </a:r>
            <a:endParaRPr kumimoji="0" sz="1200" b="0" i="0" u="none" strike="noStrike" kern="1200" cap="none" spc="0" normalizeH="0" baseline="0" noProof="0" dirty="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4" name="1"/>
          <p:cNvSpPr/>
          <p:nvPr/>
        </p:nvSpPr>
        <p:spPr>
          <a:xfrm>
            <a:off x="5901446" y="3359041"/>
            <a:ext cx="1792152" cy="2202651"/>
          </a:xfrm>
          <a:custGeom>
            <a:avLst/>
            <a:gdLst/>
            <a:ahLst/>
            <a:cxnLst>
              <a:cxn ang="0">
                <a:pos x="wd2" y="hd2"/>
              </a:cxn>
              <a:cxn ang="5400000">
                <a:pos x="wd2" y="hd2"/>
              </a:cxn>
              <a:cxn ang="10800000">
                <a:pos x="wd2" y="hd2"/>
              </a:cxn>
              <a:cxn ang="16200000">
                <a:pos x="wd2" y="hd2"/>
              </a:cxn>
            </a:cxnLst>
            <a:rect l="0" t="0" r="r" b="b"/>
            <a:pathLst>
              <a:path w="20531" h="21052" extrusionOk="0">
                <a:moveTo>
                  <a:pt x="19386" y="520"/>
                </a:moveTo>
                <a:lnTo>
                  <a:pt x="5965" y="0"/>
                </a:lnTo>
                <a:cubicBezTo>
                  <a:pt x="8250" y="1033"/>
                  <a:pt x="9788" y="2931"/>
                  <a:pt x="10086" y="5085"/>
                </a:cubicBezTo>
                <a:cubicBezTo>
                  <a:pt x="10308" y="6692"/>
                  <a:pt x="9809" y="8309"/>
                  <a:pt x="8686" y="9627"/>
                </a:cubicBezTo>
                <a:lnTo>
                  <a:pt x="0" y="20932"/>
                </a:lnTo>
                <a:cubicBezTo>
                  <a:pt x="6366" y="21600"/>
                  <a:pt x="12685" y="19431"/>
                  <a:pt x="16644" y="15219"/>
                </a:cubicBezTo>
                <a:cubicBezTo>
                  <a:pt x="20562" y="11051"/>
                  <a:pt x="21600" y="5484"/>
                  <a:pt x="19386" y="520"/>
                </a:cubicBezTo>
                <a:close/>
              </a:path>
            </a:pathLst>
          </a:custGeom>
          <a:solidFill>
            <a:srgbClr val="6B0811"/>
          </a:solidFill>
          <a:ln w="12700">
            <a:miter lim="400000"/>
          </a:ln>
        </p:spPr>
        <p:txBody>
          <a:bodyPr anchor="ctr">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dirty="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5" name="1"/>
          <p:cNvSpPr/>
          <p:nvPr/>
        </p:nvSpPr>
        <p:spPr>
          <a:xfrm>
            <a:off x="5786214" y="3684640"/>
            <a:ext cx="588515" cy="588149"/>
          </a:xfrm>
          <a:custGeom>
            <a:avLst/>
            <a:gdLst>
              <a:gd name="connsiteX0" fmla="*/ 482620 w 607097"/>
              <a:gd name="connsiteY0" fmla="*/ 381169 h 606722"/>
              <a:gd name="connsiteX1" fmla="*/ 496768 w 607097"/>
              <a:gd name="connsiteY1" fmla="*/ 381169 h 606722"/>
              <a:gd name="connsiteX2" fmla="*/ 510916 w 607097"/>
              <a:gd name="connsiteY2" fmla="*/ 395381 h 606722"/>
              <a:gd name="connsiteX3" fmla="*/ 510916 w 607097"/>
              <a:gd name="connsiteY3" fmla="*/ 409505 h 606722"/>
              <a:gd name="connsiteX4" fmla="*/ 503887 w 607097"/>
              <a:gd name="connsiteY4" fmla="*/ 412525 h 606722"/>
              <a:gd name="connsiteX5" fmla="*/ 496768 w 607097"/>
              <a:gd name="connsiteY5" fmla="*/ 409505 h 606722"/>
              <a:gd name="connsiteX6" fmla="*/ 482620 w 607097"/>
              <a:gd name="connsiteY6" fmla="*/ 395381 h 606722"/>
              <a:gd name="connsiteX7" fmla="*/ 482620 w 607097"/>
              <a:gd name="connsiteY7" fmla="*/ 381169 h 606722"/>
              <a:gd name="connsiteX8" fmla="*/ 546398 w 607097"/>
              <a:gd name="connsiteY8" fmla="*/ 242745 h 606722"/>
              <a:gd name="connsiteX9" fmla="*/ 566606 w 607097"/>
              <a:gd name="connsiteY9" fmla="*/ 242745 h 606722"/>
              <a:gd name="connsiteX10" fmla="*/ 576754 w 607097"/>
              <a:gd name="connsiteY10" fmla="*/ 252756 h 606722"/>
              <a:gd name="connsiteX11" fmla="*/ 566606 w 607097"/>
              <a:gd name="connsiteY11" fmla="*/ 262856 h 606722"/>
              <a:gd name="connsiteX12" fmla="*/ 546398 w 607097"/>
              <a:gd name="connsiteY12" fmla="*/ 262856 h 606722"/>
              <a:gd name="connsiteX13" fmla="*/ 536249 w 607097"/>
              <a:gd name="connsiteY13" fmla="*/ 252756 h 606722"/>
              <a:gd name="connsiteX14" fmla="*/ 546398 w 607097"/>
              <a:gd name="connsiteY14" fmla="*/ 242745 h 606722"/>
              <a:gd name="connsiteX15" fmla="*/ 353968 w 607097"/>
              <a:gd name="connsiteY15" fmla="*/ 101120 h 606722"/>
              <a:gd name="connsiteX16" fmla="*/ 364118 w 607097"/>
              <a:gd name="connsiteY16" fmla="*/ 111251 h 606722"/>
              <a:gd name="connsiteX17" fmla="*/ 364118 w 607097"/>
              <a:gd name="connsiteY17" fmla="*/ 242683 h 606722"/>
              <a:gd name="connsiteX18" fmla="*/ 424838 w 607097"/>
              <a:gd name="connsiteY18" fmla="*/ 242683 h 606722"/>
              <a:gd name="connsiteX19" fmla="*/ 434988 w 607097"/>
              <a:gd name="connsiteY19" fmla="*/ 252725 h 606722"/>
              <a:gd name="connsiteX20" fmla="*/ 424838 w 607097"/>
              <a:gd name="connsiteY20" fmla="*/ 262856 h 606722"/>
              <a:gd name="connsiteX21" fmla="*/ 353968 w 607097"/>
              <a:gd name="connsiteY21" fmla="*/ 262856 h 606722"/>
              <a:gd name="connsiteX22" fmla="*/ 343818 w 607097"/>
              <a:gd name="connsiteY22" fmla="*/ 252725 h 606722"/>
              <a:gd name="connsiteX23" fmla="*/ 343818 w 607097"/>
              <a:gd name="connsiteY23" fmla="*/ 111251 h 606722"/>
              <a:gd name="connsiteX24" fmla="*/ 353968 w 607097"/>
              <a:gd name="connsiteY24" fmla="*/ 101120 h 606722"/>
              <a:gd name="connsiteX25" fmla="*/ 496768 w 607097"/>
              <a:gd name="connsiteY25" fmla="*/ 96101 h 606722"/>
              <a:gd name="connsiteX26" fmla="*/ 510916 w 607097"/>
              <a:gd name="connsiteY26" fmla="*/ 96101 h 606722"/>
              <a:gd name="connsiteX27" fmla="*/ 510916 w 607097"/>
              <a:gd name="connsiteY27" fmla="*/ 110217 h 606722"/>
              <a:gd name="connsiteX28" fmla="*/ 496768 w 607097"/>
              <a:gd name="connsiteY28" fmla="*/ 124334 h 606722"/>
              <a:gd name="connsiteX29" fmla="*/ 489650 w 607097"/>
              <a:gd name="connsiteY29" fmla="*/ 127441 h 606722"/>
              <a:gd name="connsiteX30" fmla="*/ 482620 w 607097"/>
              <a:gd name="connsiteY30" fmla="*/ 124334 h 606722"/>
              <a:gd name="connsiteX31" fmla="*/ 482620 w 607097"/>
              <a:gd name="connsiteY31" fmla="*/ 110217 h 606722"/>
              <a:gd name="connsiteX32" fmla="*/ 196955 w 607097"/>
              <a:gd name="connsiteY32" fmla="*/ 96101 h 606722"/>
              <a:gd name="connsiteX33" fmla="*/ 211110 w 607097"/>
              <a:gd name="connsiteY33" fmla="*/ 96101 h 606722"/>
              <a:gd name="connsiteX34" fmla="*/ 225355 w 607097"/>
              <a:gd name="connsiteY34" fmla="*/ 110217 h 606722"/>
              <a:gd name="connsiteX35" fmla="*/ 225355 w 607097"/>
              <a:gd name="connsiteY35" fmla="*/ 124334 h 606722"/>
              <a:gd name="connsiteX36" fmla="*/ 218233 w 607097"/>
              <a:gd name="connsiteY36" fmla="*/ 127441 h 606722"/>
              <a:gd name="connsiteX37" fmla="*/ 211110 w 607097"/>
              <a:gd name="connsiteY37" fmla="*/ 124334 h 606722"/>
              <a:gd name="connsiteX38" fmla="*/ 196955 w 607097"/>
              <a:gd name="connsiteY38" fmla="*/ 110217 h 606722"/>
              <a:gd name="connsiteX39" fmla="*/ 196955 w 607097"/>
              <a:gd name="connsiteY39" fmla="*/ 96101 h 606722"/>
              <a:gd name="connsiteX40" fmla="*/ 103963 w 607097"/>
              <a:gd name="connsiteY40" fmla="*/ 81761 h 606722"/>
              <a:gd name="connsiteX41" fmla="*/ 87598 w 607097"/>
              <a:gd name="connsiteY41" fmla="*/ 90026 h 606722"/>
              <a:gd name="connsiteX42" fmla="*/ 62322 w 607097"/>
              <a:gd name="connsiteY42" fmla="*/ 115266 h 606722"/>
              <a:gd name="connsiteX43" fmla="*/ 34998 w 607097"/>
              <a:gd name="connsiteY43" fmla="*/ 265902 h 606722"/>
              <a:gd name="connsiteX44" fmla="*/ 75494 w 607097"/>
              <a:gd name="connsiteY44" fmla="*/ 322602 h 606722"/>
              <a:gd name="connsiteX45" fmla="*/ 283044 w 607097"/>
              <a:gd name="connsiteY45" fmla="*/ 530826 h 606722"/>
              <a:gd name="connsiteX46" fmla="*/ 327634 w 607097"/>
              <a:gd name="connsiteY46" fmla="*/ 565219 h 606722"/>
              <a:gd name="connsiteX47" fmla="*/ 490684 w 607097"/>
              <a:gd name="connsiteY47" fmla="*/ 545046 h 606722"/>
              <a:gd name="connsiteX48" fmla="*/ 515960 w 607097"/>
              <a:gd name="connsiteY48" fmla="*/ 519717 h 606722"/>
              <a:gd name="connsiteX49" fmla="*/ 521033 w 607097"/>
              <a:gd name="connsiteY49" fmla="*/ 485324 h 606722"/>
              <a:gd name="connsiteX50" fmla="*/ 434969 w 607097"/>
              <a:gd name="connsiteY50" fmla="*/ 411561 h 606722"/>
              <a:gd name="connsiteX51" fmla="*/ 414321 w 607097"/>
              <a:gd name="connsiteY51" fmla="*/ 406318 h 606722"/>
              <a:gd name="connsiteX52" fmla="*/ 413698 w 607097"/>
              <a:gd name="connsiteY52" fmla="*/ 406496 h 606722"/>
              <a:gd name="connsiteX53" fmla="*/ 405599 w 607097"/>
              <a:gd name="connsiteY53" fmla="*/ 413605 h 606722"/>
              <a:gd name="connsiteX54" fmla="*/ 404620 w 607097"/>
              <a:gd name="connsiteY54" fmla="*/ 414583 h 606722"/>
              <a:gd name="connsiteX55" fmla="*/ 373202 w 607097"/>
              <a:gd name="connsiteY55" fmla="*/ 447910 h 606722"/>
              <a:gd name="connsiteX56" fmla="*/ 349528 w 607097"/>
              <a:gd name="connsiteY56" fmla="*/ 459552 h 606722"/>
              <a:gd name="connsiteX57" fmla="*/ 405599 w 607097"/>
              <a:gd name="connsiteY57" fmla="*/ 475282 h 606722"/>
              <a:gd name="connsiteX58" fmla="*/ 414677 w 607097"/>
              <a:gd name="connsiteY58" fmla="*/ 486391 h 606722"/>
              <a:gd name="connsiteX59" fmla="*/ 404620 w 607097"/>
              <a:gd name="connsiteY59" fmla="*/ 495456 h 606722"/>
              <a:gd name="connsiteX60" fmla="*/ 403552 w 607097"/>
              <a:gd name="connsiteY60" fmla="*/ 495456 h 606722"/>
              <a:gd name="connsiteX61" fmla="*/ 287138 w 607097"/>
              <a:gd name="connsiteY61" fmla="*/ 441866 h 606722"/>
              <a:gd name="connsiteX62" fmla="*/ 286426 w 607097"/>
              <a:gd name="connsiteY62" fmla="*/ 441067 h 606722"/>
              <a:gd name="connsiteX63" fmla="*/ 284112 w 607097"/>
              <a:gd name="connsiteY63" fmla="*/ 438845 h 606722"/>
              <a:gd name="connsiteX64" fmla="*/ 176777 w 607097"/>
              <a:gd name="connsiteY64" fmla="*/ 331666 h 606722"/>
              <a:gd name="connsiteX65" fmla="*/ 111895 w 607097"/>
              <a:gd name="connsiteY65" fmla="*/ 213379 h 606722"/>
              <a:gd name="connsiteX66" fmla="*/ 121062 w 607097"/>
              <a:gd name="connsiteY66" fmla="*/ 202270 h 606722"/>
              <a:gd name="connsiteX67" fmla="*/ 132188 w 607097"/>
              <a:gd name="connsiteY67" fmla="*/ 211335 h 606722"/>
              <a:gd name="connsiteX68" fmla="*/ 146428 w 607097"/>
              <a:gd name="connsiteY68" fmla="*/ 259325 h 606722"/>
              <a:gd name="connsiteX69" fmla="*/ 158532 w 607097"/>
              <a:gd name="connsiteY69" fmla="*/ 233553 h 606722"/>
              <a:gd name="connsiteX70" fmla="*/ 191907 w 607097"/>
              <a:gd name="connsiteY70" fmla="*/ 202270 h 606722"/>
              <a:gd name="connsiteX71" fmla="*/ 192975 w 607097"/>
              <a:gd name="connsiteY71" fmla="*/ 201204 h 606722"/>
              <a:gd name="connsiteX72" fmla="*/ 200006 w 607097"/>
              <a:gd name="connsiteY72" fmla="*/ 193117 h 606722"/>
              <a:gd name="connsiteX73" fmla="*/ 194933 w 607097"/>
              <a:gd name="connsiteY73" fmla="*/ 170899 h 606722"/>
              <a:gd name="connsiteX74" fmla="*/ 121062 w 607097"/>
              <a:gd name="connsiteY74" fmla="*/ 84961 h 606722"/>
              <a:gd name="connsiteX75" fmla="*/ 103963 w 607097"/>
              <a:gd name="connsiteY75" fmla="*/ 81761 h 606722"/>
              <a:gd name="connsiteX76" fmla="*/ 353980 w 607097"/>
              <a:gd name="connsiteY76" fmla="*/ 30273 h 606722"/>
              <a:gd name="connsiteX77" fmla="*/ 364141 w 607097"/>
              <a:gd name="connsiteY77" fmla="*/ 40422 h 606722"/>
              <a:gd name="connsiteX78" fmla="*/ 364141 w 607097"/>
              <a:gd name="connsiteY78" fmla="*/ 60719 h 606722"/>
              <a:gd name="connsiteX79" fmla="*/ 353980 w 607097"/>
              <a:gd name="connsiteY79" fmla="*/ 70778 h 606722"/>
              <a:gd name="connsiteX80" fmla="*/ 343818 w 607097"/>
              <a:gd name="connsiteY80" fmla="*/ 60719 h 606722"/>
              <a:gd name="connsiteX81" fmla="*/ 343818 w 607097"/>
              <a:gd name="connsiteY81" fmla="*/ 40422 h 606722"/>
              <a:gd name="connsiteX82" fmla="*/ 353980 w 607097"/>
              <a:gd name="connsiteY82" fmla="*/ 30273 h 606722"/>
              <a:gd name="connsiteX83" fmla="*/ 353978 w 607097"/>
              <a:gd name="connsiteY83" fmla="*/ 20263 h 606722"/>
              <a:gd name="connsiteX84" fmla="*/ 174819 w 607097"/>
              <a:gd name="connsiteY84" fmla="*/ 104957 h 606722"/>
              <a:gd name="connsiteX85" fmla="*/ 214246 w 607097"/>
              <a:gd name="connsiteY85" fmla="*/ 160768 h 606722"/>
              <a:gd name="connsiteX86" fmla="*/ 221278 w 607097"/>
              <a:gd name="connsiteY86" fmla="*/ 198182 h 606722"/>
              <a:gd name="connsiteX87" fmla="*/ 215938 w 607097"/>
              <a:gd name="connsiteY87" fmla="*/ 209025 h 606722"/>
              <a:gd name="connsiteX88" fmla="*/ 210152 w 607097"/>
              <a:gd name="connsiteY88" fmla="*/ 215157 h 606722"/>
              <a:gd name="connsiteX89" fmla="*/ 206147 w 607097"/>
              <a:gd name="connsiteY89" fmla="*/ 218445 h 606722"/>
              <a:gd name="connsiteX90" fmla="*/ 176777 w 607097"/>
              <a:gd name="connsiteY90" fmla="*/ 244662 h 606722"/>
              <a:gd name="connsiteX91" fmla="*/ 182829 w 607097"/>
              <a:gd name="connsiteY91" fmla="*/ 308382 h 606722"/>
              <a:gd name="connsiteX92" fmla="*/ 189504 w 607097"/>
              <a:gd name="connsiteY92" fmla="*/ 315136 h 606722"/>
              <a:gd name="connsiteX93" fmla="*/ 189949 w 607097"/>
              <a:gd name="connsiteY93" fmla="*/ 315492 h 606722"/>
              <a:gd name="connsiteX94" fmla="*/ 191640 w 607097"/>
              <a:gd name="connsiteY94" fmla="*/ 317269 h 606722"/>
              <a:gd name="connsiteX95" fmla="*/ 298263 w 607097"/>
              <a:gd name="connsiteY95" fmla="*/ 424714 h 606722"/>
              <a:gd name="connsiteX96" fmla="*/ 362077 w 607097"/>
              <a:gd name="connsiteY96" fmla="*/ 430758 h 606722"/>
              <a:gd name="connsiteX97" fmla="*/ 388422 w 607097"/>
              <a:gd name="connsiteY97" fmla="*/ 401430 h 606722"/>
              <a:gd name="connsiteX98" fmla="*/ 408625 w 607097"/>
              <a:gd name="connsiteY98" fmla="*/ 386233 h 606722"/>
              <a:gd name="connsiteX99" fmla="*/ 419661 w 607097"/>
              <a:gd name="connsiteY99" fmla="*/ 384900 h 606722"/>
              <a:gd name="connsiteX100" fmla="*/ 446094 w 607097"/>
              <a:gd name="connsiteY100" fmla="*/ 392365 h 606722"/>
              <a:gd name="connsiteX101" fmla="*/ 501987 w 607097"/>
              <a:gd name="connsiteY101" fmla="*/ 431646 h 606722"/>
              <a:gd name="connsiteX102" fmla="*/ 586894 w 607097"/>
              <a:gd name="connsiteY102" fmla="*/ 252749 h 606722"/>
              <a:gd name="connsiteX103" fmla="*/ 353978 w 607097"/>
              <a:gd name="connsiteY103" fmla="*/ 20263 h 606722"/>
              <a:gd name="connsiteX104" fmla="*/ 353978 w 607097"/>
              <a:gd name="connsiteY104" fmla="*/ 0 h 606722"/>
              <a:gd name="connsiteX105" fmla="*/ 607097 w 607097"/>
              <a:gd name="connsiteY105" fmla="*/ 252749 h 606722"/>
              <a:gd name="connsiteX106" fmla="*/ 517384 w 607097"/>
              <a:gd name="connsiteY106" fmla="*/ 445421 h 606722"/>
              <a:gd name="connsiteX107" fmla="*/ 540257 w 607097"/>
              <a:gd name="connsiteY107" fmla="*/ 474215 h 606722"/>
              <a:gd name="connsiteX108" fmla="*/ 531179 w 607097"/>
              <a:gd name="connsiteY108" fmla="*/ 532870 h 606722"/>
              <a:gd name="connsiteX109" fmla="*/ 505814 w 607097"/>
              <a:gd name="connsiteY109" fmla="*/ 559176 h 606722"/>
              <a:gd name="connsiteX110" fmla="*/ 401505 w 607097"/>
              <a:gd name="connsiteY110" fmla="*/ 606722 h 606722"/>
              <a:gd name="connsiteX111" fmla="*/ 318556 w 607097"/>
              <a:gd name="connsiteY111" fmla="*/ 582460 h 606722"/>
              <a:gd name="connsiteX112" fmla="*/ 268893 w 607097"/>
              <a:gd name="connsiteY112" fmla="*/ 543979 h 606722"/>
              <a:gd name="connsiteX113" fmla="*/ 61343 w 607097"/>
              <a:gd name="connsiteY113" fmla="*/ 336732 h 606722"/>
              <a:gd name="connsiteX114" fmla="*/ 16753 w 607097"/>
              <a:gd name="connsiteY114" fmla="*/ 275056 h 606722"/>
              <a:gd name="connsiteX115" fmla="*/ 48171 w 607097"/>
              <a:gd name="connsiteY115" fmla="*/ 101135 h 606722"/>
              <a:gd name="connsiteX116" fmla="*/ 73447 w 607097"/>
              <a:gd name="connsiteY116" fmla="*/ 75807 h 606722"/>
              <a:gd name="connsiteX117" fmla="*/ 132188 w 607097"/>
              <a:gd name="connsiteY117" fmla="*/ 66742 h 606722"/>
              <a:gd name="connsiteX118" fmla="*/ 160757 w 607097"/>
              <a:gd name="connsiteY118" fmla="*/ 89315 h 606722"/>
              <a:gd name="connsiteX119" fmla="*/ 353978 w 607097"/>
              <a:gd name="connsiteY11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7097" h="606722">
                <a:moveTo>
                  <a:pt x="482620" y="381169"/>
                </a:moveTo>
                <a:cubicBezTo>
                  <a:pt x="486624" y="377172"/>
                  <a:pt x="492675" y="377172"/>
                  <a:pt x="496768" y="381169"/>
                </a:cubicBezTo>
                <a:lnTo>
                  <a:pt x="510916" y="395381"/>
                </a:lnTo>
                <a:cubicBezTo>
                  <a:pt x="515009" y="399379"/>
                  <a:pt x="515009" y="405419"/>
                  <a:pt x="510916" y="409505"/>
                </a:cubicBezTo>
                <a:cubicBezTo>
                  <a:pt x="509937" y="412525"/>
                  <a:pt x="506912" y="412525"/>
                  <a:pt x="503887" y="412525"/>
                </a:cubicBezTo>
                <a:cubicBezTo>
                  <a:pt x="500861" y="412525"/>
                  <a:pt x="498815" y="411548"/>
                  <a:pt x="496768" y="409505"/>
                </a:cubicBezTo>
                <a:lnTo>
                  <a:pt x="482620" y="395381"/>
                </a:lnTo>
                <a:cubicBezTo>
                  <a:pt x="478527" y="391295"/>
                  <a:pt x="478527" y="385255"/>
                  <a:pt x="482620" y="381169"/>
                </a:cubicBezTo>
                <a:close/>
                <a:moveTo>
                  <a:pt x="546398" y="242745"/>
                </a:moveTo>
                <a:lnTo>
                  <a:pt x="566606" y="242745"/>
                </a:lnTo>
                <a:cubicBezTo>
                  <a:pt x="572659" y="242745"/>
                  <a:pt x="576754" y="246732"/>
                  <a:pt x="576754" y="252756"/>
                </a:cubicBezTo>
                <a:cubicBezTo>
                  <a:pt x="576754" y="258869"/>
                  <a:pt x="572659" y="262856"/>
                  <a:pt x="566606" y="262856"/>
                </a:cubicBezTo>
                <a:lnTo>
                  <a:pt x="546398" y="262856"/>
                </a:lnTo>
                <a:cubicBezTo>
                  <a:pt x="540255" y="262856"/>
                  <a:pt x="536249" y="258869"/>
                  <a:pt x="536249" y="252756"/>
                </a:cubicBezTo>
                <a:cubicBezTo>
                  <a:pt x="536249" y="246732"/>
                  <a:pt x="540255" y="242745"/>
                  <a:pt x="546398" y="242745"/>
                </a:cubicBezTo>
                <a:close/>
                <a:moveTo>
                  <a:pt x="353968" y="101120"/>
                </a:moveTo>
                <a:cubicBezTo>
                  <a:pt x="360022" y="101120"/>
                  <a:pt x="364118" y="105119"/>
                  <a:pt x="364118" y="111251"/>
                </a:cubicBezTo>
                <a:lnTo>
                  <a:pt x="364118" y="242683"/>
                </a:lnTo>
                <a:lnTo>
                  <a:pt x="424838" y="242683"/>
                </a:lnTo>
                <a:cubicBezTo>
                  <a:pt x="430893" y="242683"/>
                  <a:pt x="434988" y="246682"/>
                  <a:pt x="434988" y="252725"/>
                </a:cubicBezTo>
                <a:cubicBezTo>
                  <a:pt x="434988" y="258857"/>
                  <a:pt x="430893" y="262856"/>
                  <a:pt x="424838" y="262856"/>
                </a:cubicBezTo>
                <a:lnTo>
                  <a:pt x="353968" y="262856"/>
                </a:lnTo>
                <a:cubicBezTo>
                  <a:pt x="347825" y="262856"/>
                  <a:pt x="343818" y="258857"/>
                  <a:pt x="343818" y="252725"/>
                </a:cubicBezTo>
                <a:lnTo>
                  <a:pt x="343818" y="111251"/>
                </a:lnTo>
                <a:cubicBezTo>
                  <a:pt x="343818" y="105119"/>
                  <a:pt x="347825" y="101120"/>
                  <a:pt x="353968" y="101120"/>
                </a:cubicBezTo>
                <a:close/>
                <a:moveTo>
                  <a:pt x="496768" y="96101"/>
                </a:moveTo>
                <a:cubicBezTo>
                  <a:pt x="500861" y="92017"/>
                  <a:pt x="506912" y="92017"/>
                  <a:pt x="510916" y="96101"/>
                </a:cubicBezTo>
                <a:cubicBezTo>
                  <a:pt x="515009" y="100096"/>
                  <a:pt x="515009" y="106222"/>
                  <a:pt x="510916" y="110217"/>
                </a:cubicBezTo>
                <a:lnTo>
                  <a:pt x="496768" y="124334"/>
                </a:lnTo>
                <a:cubicBezTo>
                  <a:pt x="494722" y="126376"/>
                  <a:pt x="492675" y="127441"/>
                  <a:pt x="489650" y="127441"/>
                </a:cubicBezTo>
                <a:cubicBezTo>
                  <a:pt x="486624" y="127441"/>
                  <a:pt x="484578" y="126376"/>
                  <a:pt x="482620" y="124334"/>
                </a:cubicBezTo>
                <a:cubicBezTo>
                  <a:pt x="478527" y="120338"/>
                  <a:pt x="478527" y="114301"/>
                  <a:pt x="482620" y="110217"/>
                </a:cubicBezTo>
                <a:close/>
                <a:moveTo>
                  <a:pt x="196955" y="96101"/>
                </a:moveTo>
                <a:cubicBezTo>
                  <a:pt x="201050" y="92017"/>
                  <a:pt x="207104" y="92017"/>
                  <a:pt x="211110" y="96101"/>
                </a:cubicBezTo>
                <a:lnTo>
                  <a:pt x="225355" y="110217"/>
                </a:lnTo>
                <a:cubicBezTo>
                  <a:pt x="229361" y="114301"/>
                  <a:pt x="229361" y="120338"/>
                  <a:pt x="225355" y="124334"/>
                </a:cubicBezTo>
                <a:cubicBezTo>
                  <a:pt x="223307" y="126376"/>
                  <a:pt x="220280" y="127441"/>
                  <a:pt x="218233" y="127441"/>
                </a:cubicBezTo>
                <a:cubicBezTo>
                  <a:pt x="215206" y="127441"/>
                  <a:pt x="213158" y="126376"/>
                  <a:pt x="211110" y="124334"/>
                </a:cubicBezTo>
                <a:lnTo>
                  <a:pt x="196955" y="110217"/>
                </a:lnTo>
                <a:cubicBezTo>
                  <a:pt x="192949" y="106222"/>
                  <a:pt x="192949" y="100096"/>
                  <a:pt x="196955" y="96101"/>
                </a:cubicBezTo>
                <a:close/>
                <a:moveTo>
                  <a:pt x="103963" y="81761"/>
                </a:moveTo>
                <a:cubicBezTo>
                  <a:pt x="98011" y="82650"/>
                  <a:pt x="92182" y="85449"/>
                  <a:pt x="87598" y="90026"/>
                </a:cubicBezTo>
                <a:lnTo>
                  <a:pt x="62322" y="115266"/>
                </a:lnTo>
                <a:cubicBezTo>
                  <a:pt x="17732" y="159790"/>
                  <a:pt x="8654" y="209291"/>
                  <a:pt x="34998" y="265902"/>
                </a:cubicBezTo>
                <a:cubicBezTo>
                  <a:pt x="44077" y="285187"/>
                  <a:pt x="57249" y="304383"/>
                  <a:pt x="75494" y="322602"/>
                </a:cubicBezTo>
                <a:lnTo>
                  <a:pt x="283044" y="530826"/>
                </a:lnTo>
                <a:cubicBezTo>
                  <a:pt x="297284" y="545046"/>
                  <a:pt x="312415" y="557132"/>
                  <a:pt x="327634" y="565219"/>
                </a:cubicBezTo>
                <a:cubicBezTo>
                  <a:pt x="389401" y="599612"/>
                  <a:pt x="443068" y="592503"/>
                  <a:pt x="490684" y="545046"/>
                </a:cubicBezTo>
                <a:lnTo>
                  <a:pt x="515960" y="519717"/>
                </a:lnTo>
                <a:cubicBezTo>
                  <a:pt x="525127" y="510653"/>
                  <a:pt x="527085" y="496433"/>
                  <a:pt x="521033" y="485324"/>
                </a:cubicBezTo>
                <a:cubicBezTo>
                  <a:pt x="503856" y="451998"/>
                  <a:pt x="434969" y="411561"/>
                  <a:pt x="434969" y="411561"/>
                </a:cubicBezTo>
                <a:cubicBezTo>
                  <a:pt x="427582" y="407829"/>
                  <a:pt x="420195" y="405874"/>
                  <a:pt x="414321" y="406318"/>
                </a:cubicBezTo>
                <a:cubicBezTo>
                  <a:pt x="414143" y="406318"/>
                  <a:pt x="413876" y="406407"/>
                  <a:pt x="413698" y="406496"/>
                </a:cubicBezTo>
                <a:cubicBezTo>
                  <a:pt x="409604" y="407473"/>
                  <a:pt x="407646" y="409517"/>
                  <a:pt x="405599" y="413605"/>
                </a:cubicBezTo>
                <a:lnTo>
                  <a:pt x="404620" y="414583"/>
                </a:lnTo>
                <a:cubicBezTo>
                  <a:pt x="397500" y="423648"/>
                  <a:pt x="380323" y="443910"/>
                  <a:pt x="373202" y="447910"/>
                </a:cubicBezTo>
                <a:cubicBezTo>
                  <a:pt x="365548" y="453242"/>
                  <a:pt x="357538" y="457152"/>
                  <a:pt x="349528" y="459552"/>
                </a:cubicBezTo>
                <a:cubicBezTo>
                  <a:pt x="365281" y="466839"/>
                  <a:pt x="384328" y="473149"/>
                  <a:pt x="405599" y="475282"/>
                </a:cubicBezTo>
                <a:cubicBezTo>
                  <a:pt x="410672" y="476259"/>
                  <a:pt x="414677" y="480259"/>
                  <a:pt x="414677" y="486391"/>
                </a:cubicBezTo>
                <a:cubicBezTo>
                  <a:pt x="413698" y="491456"/>
                  <a:pt x="409604" y="495456"/>
                  <a:pt x="404620" y="495456"/>
                </a:cubicBezTo>
                <a:lnTo>
                  <a:pt x="403552" y="495456"/>
                </a:lnTo>
                <a:cubicBezTo>
                  <a:pt x="333686" y="488346"/>
                  <a:pt x="288117" y="443910"/>
                  <a:pt x="287138" y="441866"/>
                </a:cubicBezTo>
                <a:cubicBezTo>
                  <a:pt x="286871" y="441600"/>
                  <a:pt x="286604" y="441333"/>
                  <a:pt x="286426" y="441067"/>
                </a:cubicBezTo>
                <a:cubicBezTo>
                  <a:pt x="285625" y="440356"/>
                  <a:pt x="284824" y="439645"/>
                  <a:pt x="284112" y="438845"/>
                </a:cubicBezTo>
                <a:lnTo>
                  <a:pt x="176777" y="331666"/>
                </a:lnTo>
                <a:cubicBezTo>
                  <a:pt x="174730" y="329622"/>
                  <a:pt x="119015" y="284120"/>
                  <a:pt x="111895" y="213379"/>
                </a:cubicBezTo>
                <a:cubicBezTo>
                  <a:pt x="110916" y="208314"/>
                  <a:pt x="115010" y="203248"/>
                  <a:pt x="121062" y="202270"/>
                </a:cubicBezTo>
                <a:cubicBezTo>
                  <a:pt x="127115" y="201204"/>
                  <a:pt x="131209" y="205292"/>
                  <a:pt x="132188" y="211335"/>
                </a:cubicBezTo>
                <a:cubicBezTo>
                  <a:pt x="133968" y="229109"/>
                  <a:pt x="139486" y="245284"/>
                  <a:pt x="146428" y="259325"/>
                </a:cubicBezTo>
                <a:cubicBezTo>
                  <a:pt x="148653" y="250794"/>
                  <a:pt x="152658" y="242262"/>
                  <a:pt x="158532" y="233553"/>
                </a:cubicBezTo>
                <a:cubicBezTo>
                  <a:pt x="162537" y="227510"/>
                  <a:pt x="183808" y="210358"/>
                  <a:pt x="191907" y="202270"/>
                </a:cubicBezTo>
                <a:lnTo>
                  <a:pt x="192975" y="201204"/>
                </a:lnTo>
                <a:cubicBezTo>
                  <a:pt x="196980" y="199160"/>
                  <a:pt x="199027" y="196138"/>
                  <a:pt x="200006" y="193117"/>
                </a:cubicBezTo>
                <a:cubicBezTo>
                  <a:pt x="202053" y="187073"/>
                  <a:pt x="200006" y="178986"/>
                  <a:pt x="194933" y="170899"/>
                </a:cubicBezTo>
                <a:cubicBezTo>
                  <a:pt x="194933" y="169832"/>
                  <a:pt x="154438" y="102113"/>
                  <a:pt x="121062" y="84961"/>
                </a:cubicBezTo>
                <a:cubicBezTo>
                  <a:pt x="115989" y="81895"/>
                  <a:pt x="109915" y="80873"/>
                  <a:pt x="103963" y="81761"/>
                </a:cubicBezTo>
                <a:close/>
                <a:moveTo>
                  <a:pt x="353980" y="30273"/>
                </a:moveTo>
                <a:cubicBezTo>
                  <a:pt x="360041" y="30273"/>
                  <a:pt x="364141" y="34368"/>
                  <a:pt x="364141" y="40422"/>
                </a:cubicBezTo>
                <a:lnTo>
                  <a:pt x="364141" y="60719"/>
                </a:lnTo>
                <a:cubicBezTo>
                  <a:pt x="364141" y="66772"/>
                  <a:pt x="360041" y="70778"/>
                  <a:pt x="353980" y="70778"/>
                </a:cubicBezTo>
                <a:cubicBezTo>
                  <a:pt x="347829" y="70778"/>
                  <a:pt x="343818" y="66772"/>
                  <a:pt x="343818" y="60719"/>
                </a:cubicBezTo>
                <a:lnTo>
                  <a:pt x="343818" y="40422"/>
                </a:lnTo>
                <a:cubicBezTo>
                  <a:pt x="343818" y="34368"/>
                  <a:pt x="347829" y="30273"/>
                  <a:pt x="353980" y="30273"/>
                </a:cubicBezTo>
                <a:close/>
                <a:moveTo>
                  <a:pt x="353978" y="20263"/>
                </a:moveTo>
                <a:cubicBezTo>
                  <a:pt x="284112" y="20263"/>
                  <a:pt x="219409" y="50479"/>
                  <a:pt x="174819" y="104957"/>
                </a:cubicBezTo>
                <a:cubicBezTo>
                  <a:pt x="196446" y="130818"/>
                  <a:pt x="212911" y="158901"/>
                  <a:pt x="214246" y="160768"/>
                </a:cubicBezTo>
                <a:cubicBezTo>
                  <a:pt x="221278" y="173920"/>
                  <a:pt x="224304" y="187073"/>
                  <a:pt x="221278" y="198182"/>
                </a:cubicBezTo>
                <a:cubicBezTo>
                  <a:pt x="220299" y="202093"/>
                  <a:pt x="218430" y="205736"/>
                  <a:pt x="215938" y="209025"/>
                </a:cubicBezTo>
                <a:cubicBezTo>
                  <a:pt x="214336" y="211335"/>
                  <a:pt x="212466" y="213379"/>
                  <a:pt x="210152" y="215157"/>
                </a:cubicBezTo>
                <a:cubicBezTo>
                  <a:pt x="208906" y="216312"/>
                  <a:pt x="207482" y="217378"/>
                  <a:pt x="206147" y="218445"/>
                </a:cubicBezTo>
                <a:cubicBezTo>
                  <a:pt x="193954" y="228487"/>
                  <a:pt x="179803" y="241640"/>
                  <a:pt x="176777" y="244662"/>
                </a:cubicBezTo>
                <a:cubicBezTo>
                  <a:pt x="160579" y="269012"/>
                  <a:pt x="162537" y="287142"/>
                  <a:pt x="182829" y="308382"/>
                </a:cubicBezTo>
                <a:lnTo>
                  <a:pt x="189504" y="315136"/>
                </a:lnTo>
                <a:cubicBezTo>
                  <a:pt x="189771" y="315403"/>
                  <a:pt x="189949" y="315492"/>
                  <a:pt x="189949" y="315492"/>
                </a:cubicBezTo>
                <a:cubicBezTo>
                  <a:pt x="190572" y="316025"/>
                  <a:pt x="191195" y="316647"/>
                  <a:pt x="191640" y="317269"/>
                </a:cubicBezTo>
                <a:lnTo>
                  <a:pt x="298263" y="424714"/>
                </a:lnTo>
                <a:cubicBezTo>
                  <a:pt x="318556" y="444888"/>
                  <a:pt x="337780" y="446932"/>
                  <a:pt x="362077" y="430758"/>
                </a:cubicBezTo>
                <a:cubicBezTo>
                  <a:pt x="365103" y="428713"/>
                  <a:pt x="378275" y="414583"/>
                  <a:pt x="388422" y="401430"/>
                </a:cubicBezTo>
                <a:cubicBezTo>
                  <a:pt x="393406" y="393343"/>
                  <a:pt x="400526" y="388277"/>
                  <a:pt x="408625" y="386233"/>
                </a:cubicBezTo>
                <a:cubicBezTo>
                  <a:pt x="412096" y="385344"/>
                  <a:pt x="415834" y="384900"/>
                  <a:pt x="419661" y="384900"/>
                </a:cubicBezTo>
                <a:cubicBezTo>
                  <a:pt x="428294" y="384989"/>
                  <a:pt x="437728" y="387477"/>
                  <a:pt x="446094" y="392365"/>
                </a:cubicBezTo>
                <a:cubicBezTo>
                  <a:pt x="447963" y="393609"/>
                  <a:pt x="476088" y="410051"/>
                  <a:pt x="501987" y="431646"/>
                </a:cubicBezTo>
                <a:cubicBezTo>
                  <a:pt x="556545" y="387122"/>
                  <a:pt x="586894" y="322513"/>
                  <a:pt x="586894" y="252749"/>
                </a:cubicBezTo>
                <a:cubicBezTo>
                  <a:pt x="586894" y="124330"/>
                  <a:pt x="482585" y="20263"/>
                  <a:pt x="353978" y="20263"/>
                </a:cubicBezTo>
                <a:close/>
                <a:moveTo>
                  <a:pt x="353978" y="0"/>
                </a:moveTo>
                <a:cubicBezTo>
                  <a:pt x="493710" y="0"/>
                  <a:pt x="607097" y="113222"/>
                  <a:pt x="607097" y="252749"/>
                </a:cubicBezTo>
                <a:cubicBezTo>
                  <a:pt x="607097" y="327578"/>
                  <a:pt x="574345" y="397786"/>
                  <a:pt x="517384" y="445421"/>
                </a:cubicBezTo>
                <a:cubicBezTo>
                  <a:pt x="526907" y="454753"/>
                  <a:pt x="535184" y="464617"/>
                  <a:pt x="540257" y="474215"/>
                </a:cubicBezTo>
                <a:cubicBezTo>
                  <a:pt x="550403" y="493412"/>
                  <a:pt x="547377" y="517673"/>
                  <a:pt x="531179" y="532870"/>
                </a:cubicBezTo>
                <a:lnTo>
                  <a:pt x="505814" y="559176"/>
                </a:lnTo>
                <a:cubicBezTo>
                  <a:pt x="474486" y="590548"/>
                  <a:pt x="438974" y="606722"/>
                  <a:pt x="401505" y="606722"/>
                </a:cubicBezTo>
                <a:cubicBezTo>
                  <a:pt x="375249" y="606722"/>
                  <a:pt x="346858" y="598635"/>
                  <a:pt x="318556" y="582460"/>
                </a:cubicBezTo>
                <a:cubicBezTo>
                  <a:pt x="301289" y="573307"/>
                  <a:pt x="285091" y="560154"/>
                  <a:pt x="268893" y="543979"/>
                </a:cubicBezTo>
                <a:lnTo>
                  <a:pt x="61343" y="336732"/>
                </a:lnTo>
                <a:cubicBezTo>
                  <a:pt x="42030" y="317536"/>
                  <a:pt x="26899" y="296296"/>
                  <a:pt x="16753" y="275056"/>
                </a:cubicBezTo>
                <a:cubicBezTo>
                  <a:pt x="-13596" y="210358"/>
                  <a:pt x="-2471" y="151703"/>
                  <a:pt x="48171" y="101135"/>
                </a:cubicBezTo>
                <a:lnTo>
                  <a:pt x="73447" y="75807"/>
                </a:lnTo>
                <a:cubicBezTo>
                  <a:pt x="88666" y="60699"/>
                  <a:pt x="112963" y="56611"/>
                  <a:pt x="132188" y="66742"/>
                </a:cubicBezTo>
                <a:cubicBezTo>
                  <a:pt x="141711" y="71719"/>
                  <a:pt x="151412" y="79895"/>
                  <a:pt x="160757" y="89315"/>
                </a:cubicBezTo>
                <a:cubicBezTo>
                  <a:pt x="209173" y="32971"/>
                  <a:pt x="278772" y="0"/>
                  <a:pt x="353978" y="0"/>
                </a:cubicBezTo>
                <a:close/>
              </a:path>
            </a:pathLst>
          </a:custGeom>
          <a:solidFill>
            <a:schemeClr val="tx1">
              <a:lumMod val="50000"/>
              <a:lumOff val="50000"/>
            </a:schemeClr>
          </a:solidFill>
          <a:ln w="12700">
            <a:miter lim="400000"/>
          </a:ln>
        </p:spPr>
        <p:txBody>
          <a:bodyPr anchor="ctr">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dirty="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6" name="1"/>
          <p:cNvSpPr/>
          <p:nvPr/>
        </p:nvSpPr>
        <p:spPr>
          <a:xfrm>
            <a:off x="5596630" y="2486259"/>
            <a:ext cx="593455" cy="764289"/>
          </a:xfrm>
          <a:prstGeom prst="rect">
            <a:avLst/>
          </a:prstGeom>
          <a:ln w="12700">
            <a:miter lim="400000"/>
          </a:ln>
        </p:spPr>
        <p:txBody>
          <a:bodyPr wrap="none" lIns="90000" tIns="46800" rIns="90000" bIns="46800" anchor="ctr">
            <a:no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01</a:t>
            </a:r>
            <a:endParaRPr kumimoji="0" sz="320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7" name="1"/>
          <p:cNvSpPr/>
          <p:nvPr/>
        </p:nvSpPr>
        <p:spPr>
          <a:xfrm>
            <a:off x="6714165" y="3885350"/>
            <a:ext cx="915037" cy="687708"/>
          </a:xfrm>
          <a:prstGeom prst="rect">
            <a:avLst/>
          </a:prstGeom>
          <a:ln w="12700">
            <a:miter lim="400000"/>
          </a:ln>
        </p:spPr>
        <p:txBody>
          <a:bodyPr wrap="none" lIns="90000" tIns="46800" rIns="90000" bIns="46800" anchor="ctr">
            <a:no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02</a:t>
            </a:r>
            <a:endParaRPr kumimoji="0" sz="320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8" name="1"/>
          <p:cNvSpPr/>
          <p:nvPr/>
        </p:nvSpPr>
        <p:spPr>
          <a:xfrm>
            <a:off x="4803315" y="4375347"/>
            <a:ext cx="915037" cy="687708"/>
          </a:xfrm>
          <a:prstGeom prst="rect">
            <a:avLst/>
          </a:prstGeom>
          <a:ln w="12700">
            <a:miter lim="400000"/>
          </a:ln>
        </p:spPr>
        <p:txBody>
          <a:bodyPr wrap="none" lIns="90000" tIns="46800" rIns="90000" bIns="46800" anchor="ctr">
            <a:no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03</a:t>
            </a:r>
            <a:endParaRPr kumimoji="0" sz="3200" b="0"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cxnSp>
        <p:nvCxnSpPr>
          <p:cNvPr id="9" name="直接连接符 8"/>
          <p:cNvCxnSpPr/>
          <p:nvPr/>
        </p:nvCxnSpPr>
        <p:spPr>
          <a:xfrm>
            <a:off x="8129748" y="3320886"/>
            <a:ext cx="3054812" cy="0"/>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129748" y="4607152"/>
            <a:ext cx="3054812" cy="0"/>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4" name="1"/>
          <p:cNvSpPr/>
          <p:nvPr/>
        </p:nvSpPr>
        <p:spPr bwMode="auto">
          <a:xfrm>
            <a:off x="8129748" y="2165945"/>
            <a:ext cx="1814487" cy="337112"/>
          </a:xfrm>
          <a:prstGeom prst="roundRect">
            <a:avLst>
              <a:gd name="adj" fmla="val 50000"/>
            </a:avLst>
          </a:prstGeom>
          <a:solidFill>
            <a:srgbClr val="A70C1B"/>
          </a:solidFill>
          <a:ln w="38100">
            <a:noFill/>
          </a:ln>
        </p:spPr>
        <p:style>
          <a:lnRef idx="2">
            <a:schemeClr val="dk1"/>
          </a:lnRef>
          <a:fillRef idx="1">
            <a:schemeClr val="lt1"/>
          </a:fillRef>
          <a:effectRef idx="0">
            <a:schemeClr val="dk1"/>
          </a:effectRef>
          <a:fontRef idx="minor">
            <a:schemeClr val="dk1"/>
          </a:fontRef>
        </p:style>
        <p:txBody>
          <a:bodyPr wrap="none" rtlCol="0" anchor="ctr">
            <a:no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1" name="文本框 30"/>
          <p:cNvSpPr txBox="1"/>
          <p:nvPr/>
        </p:nvSpPr>
        <p:spPr>
          <a:xfrm>
            <a:off x="8195888" y="2158422"/>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32" name="文本框 31"/>
          <p:cNvSpPr txBox="1"/>
          <p:nvPr/>
        </p:nvSpPr>
        <p:spPr>
          <a:xfrm>
            <a:off x="8195888" y="2578453"/>
            <a:ext cx="2988672" cy="618631"/>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sp>
        <p:nvSpPr>
          <p:cNvPr id="22" name="1"/>
          <p:cNvSpPr/>
          <p:nvPr/>
        </p:nvSpPr>
        <p:spPr bwMode="auto">
          <a:xfrm>
            <a:off x="8129748" y="3461265"/>
            <a:ext cx="1814487" cy="337112"/>
          </a:xfrm>
          <a:prstGeom prst="roundRect">
            <a:avLst>
              <a:gd name="adj" fmla="val 50000"/>
            </a:avLst>
          </a:prstGeom>
          <a:solidFill>
            <a:srgbClr val="6B0811"/>
          </a:solidFill>
          <a:ln w="38100">
            <a:noFill/>
          </a:ln>
        </p:spPr>
        <p:style>
          <a:lnRef idx="2">
            <a:schemeClr val="dk1"/>
          </a:lnRef>
          <a:fillRef idx="1">
            <a:schemeClr val="lt1"/>
          </a:fillRef>
          <a:effectRef idx="0">
            <a:schemeClr val="dk1"/>
          </a:effectRef>
          <a:fontRef idx="minor">
            <a:schemeClr val="dk1"/>
          </a:fontRef>
        </p:style>
        <p:txBody>
          <a:bodyPr wrap="none" rtlCol="0" anchor="ctr">
            <a:no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3" name="文本框 32"/>
          <p:cNvSpPr txBox="1"/>
          <p:nvPr/>
        </p:nvSpPr>
        <p:spPr>
          <a:xfrm>
            <a:off x="8195888" y="3444688"/>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34" name="文本框 33"/>
          <p:cNvSpPr txBox="1"/>
          <p:nvPr/>
        </p:nvSpPr>
        <p:spPr>
          <a:xfrm>
            <a:off x="8195888" y="3864719"/>
            <a:ext cx="2988672" cy="618631"/>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sp>
        <p:nvSpPr>
          <p:cNvPr id="20" name="1"/>
          <p:cNvSpPr/>
          <p:nvPr/>
        </p:nvSpPr>
        <p:spPr bwMode="auto">
          <a:xfrm>
            <a:off x="8129748" y="4737821"/>
            <a:ext cx="1814487" cy="337112"/>
          </a:xfrm>
          <a:prstGeom prst="roundRect">
            <a:avLst>
              <a:gd name="adj" fmla="val 50000"/>
            </a:avLst>
          </a:prstGeom>
          <a:solidFill>
            <a:srgbClr val="A70C1B"/>
          </a:solidFill>
          <a:ln w="38100">
            <a:noFill/>
          </a:ln>
        </p:spPr>
        <p:style>
          <a:lnRef idx="2">
            <a:schemeClr val="dk1"/>
          </a:lnRef>
          <a:fillRef idx="1">
            <a:schemeClr val="lt1"/>
          </a:fillRef>
          <a:effectRef idx="0">
            <a:schemeClr val="dk1"/>
          </a:effectRef>
          <a:fontRef idx="minor">
            <a:schemeClr val="dk1"/>
          </a:fontRef>
        </p:style>
        <p:txBody>
          <a:bodyPr wrap="none" rtlCol="0" anchor="ctr">
            <a:no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35" name="文本框 34"/>
          <p:cNvSpPr txBox="1"/>
          <p:nvPr/>
        </p:nvSpPr>
        <p:spPr>
          <a:xfrm>
            <a:off x="8195888" y="4730955"/>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36" name="文本框 35"/>
          <p:cNvSpPr txBox="1"/>
          <p:nvPr/>
        </p:nvSpPr>
        <p:spPr>
          <a:xfrm>
            <a:off x="8195888" y="5150986"/>
            <a:ext cx="2988672" cy="618631"/>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cxnSp>
        <p:nvCxnSpPr>
          <p:cNvPr id="43" name="直接连接符 42"/>
          <p:cNvCxnSpPr/>
          <p:nvPr/>
        </p:nvCxnSpPr>
        <p:spPr>
          <a:xfrm flipH="1">
            <a:off x="1007439" y="3320886"/>
            <a:ext cx="3054812" cy="0"/>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1007439" y="4607152"/>
            <a:ext cx="3054812" cy="0"/>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4" name="1"/>
          <p:cNvSpPr/>
          <p:nvPr/>
        </p:nvSpPr>
        <p:spPr bwMode="auto">
          <a:xfrm flipH="1">
            <a:off x="2247764" y="2165945"/>
            <a:ext cx="1814487" cy="337112"/>
          </a:xfrm>
          <a:prstGeom prst="roundRect">
            <a:avLst>
              <a:gd name="adj" fmla="val 50000"/>
            </a:avLst>
          </a:prstGeom>
          <a:solidFill>
            <a:srgbClr val="A70C1B"/>
          </a:solidFill>
          <a:ln w="38100">
            <a:noFill/>
          </a:ln>
        </p:spPr>
        <p:style>
          <a:lnRef idx="2">
            <a:schemeClr val="dk1"/>
          </a:lnRef>
          <a:fillRef idx="1">
            <a:schemeClr val="lt1"/>
          </a:fillRef>
          <a:effectRef idx="0">
            <a:schemeClr val="dk1"/>
          </a:effectRef>
          <a:fontRef idx="minor">
            <a:schemeClr val="dk1"/>
          </a:fontRef>
        </p:style>
        <p:txBody>
          <a:bodyPr wrap="none" rtlCol="0" anchor="ctr">
            <a:no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5" name="文本框 54"/>
          <p:cNvSpPr txBox="1"/>
          <p:nvPr/>
        </p:nvSpPr>
        <p:spPr>
          <a:xfrm flipH="1">
            <a:off x="1862330" y="2158422"/>
            <a:ext cx="2133781" cy="369332"/>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56" name="文本框 55"/>
          <p:cNvSpPr txBox="1"/>
          <p:nvPr/>
        </p:nvSpPr>
        <p:spPr>
          <a:xfrm flipH="1">
            <a:off x="1007439" y="2578453"/>
            <a:ext cx="2988672" cy="618631"/>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sp>
        <p:nvSpPr>
          <p:cNvPr id="51" name="1"/>
          <p:cNvSpPr/>
          <p:nvPr/>
        </p:nvSpPr>
        <p:spPr bwMode="auto">
          <a:xfrm flipH="1">
            <a:off x="2247764" y="3461265"/>
            <a:ext cx="1814487" cy="337112"/>
          </a:xfrm>
          <a:prstGeom prst="roundRect">
            <a:avLst>
              <a:gd name="adj" fmla="val 50000"/>
            </a:avLst>
          </a:prstGeom>
          <a:solidFill>
            <a:srgbClr val="6B0811"/>
          </a:solidFill>
          <a:ln w="38100">
            <a:noFill/>
          </a:ln>
        </p:spPr>
        <p:style>
          <a:lnRef idx="2">
            <a:schemeClr val="dk1"/>
          </a:lnRef>
          <a:fillRef idx="1">
            <a:schemeClr val="lt1"/>
          </a:fillRef>
          <a:effectRef idx="0">
            <a:schemeClr val="dk1"/>
          </a:effectRef>
          <a:fontRef idx="minor">
            <a:schemeClr val="dk1"/>
          </a:fontRef>
        </p:style>
        <p:txBody>
          <a:bodyPr wrap="none" rtlCol="0" anchor="ctr">
            <a:no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2" name="文本框 51"/>
          <p:cNvSpPr txBox="1"/>
          <p:nvPr/>
        </p:nvSpPr>
        <p:spPr>
          <a:xfrm flipH="1">
            <a:off x="1862330" y="3444688"/>
            <a:ext cx="2133781" cy="369332"/>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53" name="文本框 52"/>
          <p:cNvSpPr txBox="1"/>
          <p:nvPr/>
        </p:nvSpPr>
        <p:spPr>
          <a:xfrm flipH="1">
            <a:off x="1007439" y="3864719"/>
            <a:ext cx="2988672" cy="618631"/>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sp>
        <p:nvSpPr>
          <p:cNvPr id="48" name="1"/>
          <p:cNvSpPr/>
          <p:nvPr/>
        </p:nvSpPr>
        <p:spPr bwMode="auto">
          <a:xfrm flipH="1">
            <a:off x="2247764" y="4737821"/>
            <a:ext cx="1814487" cy="337112"/>
          </a:xfrm>
          <a:prstGeom prst="roundRect">
            <a:avLst>
              <a:gd name="adj" fmla="val 50000"/>
            </a:avLst>
          </a:prstGeom>
          <a:solidFill>
            <a:srgbClr val="A70C1B"/>
          </a:solidFill>
          <a:ln w="38100">
            <a:noFill/>
          </a:ln>
        </p:spPr>
        <p:style>
          <a:lnRef idx="2">
            <a:schemeClr val="dk1"/>
          </a:lnRef>
          <a:fillRef idx="1">
            <a:schemeClr val="lt1"/>
          </a:fillRef>
          <a:effectRef idx="0">
            <a:schemeClr val="dk1"/>
          </a:effectRef>
          <a:fontRef idx="minor">
            <a:schemeClr val="dk1"/>
          </a:fontRef>
        </p:style>
        <p:txBody>
          <a:bodyPr wrap="none" rtlCol="0" anchor="ctr">
            <a:no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9" name="文本框 48"/>
          <p:cNvSpPr txBox="1"/>
          <p:nvPr/>
        </p:nvSpPr>
        <p:spPr>
          <a:xfrm flipH="1">
            <a:off x="1862330" y="4730955"/>
            <a:ext cx="2133781" cy="369332"/>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50" name="文本框 49"/>
          <p:cNvSpPr txBox="1"/>
          <p:nvPr/>
        </p:nvSpPr>
        <p:spPr>
          <a:xfrm flipH="1">
            <a:off x="1007439" y="5150986"/>
            <a:ext cx="2988672" cy="618631"/>
          </a:xfrm>
          <a:prstGeom prst="rect">
            <a:avLst/>
          </a:prstGeom>
          <a:noFill/>
        </p:spPr>
        <p:txBody>
          <a:bodyPr wrap="square" rtlCol="0">
            <a:spAutoFit/>
            <a:scene3d>
              <a:camera prst="orthographicFront"/>
              <a:lightRig rig="threePt" dir="t"/>
            </a:scene3d>
            <a:sp3d contourW="12700"/>
          </a:bodyPr>
          <a:lstStyle/>
          <a:p>
            <a:pPr marL="0" marR="0" lvl="0" indent="0" algn="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sp>
        <p:nvSpPr>
          <p:cNvPr id="57" name="标题 1"/>
          <p:cNvSpPr txBox="1"/>
          <p:nvPr/>
        </p:nvSpPr>
        <p:spPr>
          <a:xfrm>
            <a:off x="0" y="528638"/>
            <a:ext cx="4691063" cy="6492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p>
        </p:txBody>
      </p:sp>
      <p:sp>
        <p:nvSpPr>
          <p:cNvPr id="58" name="五边形 8"/>
          <p:cNvSpPr>
            <a:spLocks noChangeArrowheads="1"/>
          </p:cNvSpPr>
          <p:nvPr/>
        </p:nvSpPr>
        <p:spPr bwMode="auto">
          <a:xfrm>
            <a:off x="0" y="501650"/>
            <a:ext cx="4691063" cy="661988"/>
          </a:xfrm>
          <a:prstGeom prst="homePlate">
            <a:avLst>
              <a:gd name="adj" fmla="val 45226"/>
            </a:avLst>
          </a:prstGeom>
          <a:solidFill>
            <a:srgbClr val="8C0A17"/>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59" name="燕尾形 9"/>
          <p:cNvSpPr>
            <a:spLocks noChangeArrowheads="1"/>
          </p:cNvSpPr>
          <p:nvPr/>
        </p:nvSpPr>
        <p:spPr bwMode="auto">
          <a:xfrm>
            <a:off x="187325" y="639763"/>
            <a:ext cx="312738" cy="384175"/>
          </a:xfrm>
          <a:prstGeom prst="chevron">
            <a:avLst>
              <a:gd name="adj" fmla="val 50000"/>
            </a:avLst>
          </a:prstGeom>
          <a:solidFill>
            <a:srgbClr val="D40F23"/>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0"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61" name="文本框 60"/>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63" name="Picture 62" descr="118-苏州大学-logo.png"/>
          <p:cNvPicPr>
            <a:picLocks noChangeAspect="1"/>
          </p:cNvPicPr>
          <p:nvPr/>
        </p:nvPicPr>
        <p:blipFill>
          <a:blip r:embed="rId4"/>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93867" y="2374029"/>
            <a:ext cx="1775854" cy="1775851"/>
            <a:chOff x="3193867" y="2374029"/>
            <a:chExt cx="1775854" cy="1775851"/>
          </a:xfrm>
        </p:grpSpPr>
        <p:sp>
          <p:nvSpPr>
            <p:cNvPr id="3" name="íṣḻíďè"/>
            <p:cNvSpPr/>
            <p:nvPr/>
          </p:nvSpPr>
          <p:spPr>
            <a:xfrm>
              <a:off x="3193867" y="2374029"/>
              <a:ext cx="1775854" cy="1775851"/>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 name="îşľîḋê"/>
            <p:cNvSpPr/>
            <p:nvPr/>
          </p:nvSpPr>
          <p:spPr>
            <a:xfrm>
              <a:off x="3344262" y="2524423"/>
              <a:ext cx="1475064" cy="1475063"/>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5" name="组合 4"/>
          <p:cNvGrpSpPr/>
          <p:nvPr/>
        </p:nvGrpSpPr>
        <p:grpSpPr>
          <a:xfrm>
            <a:off x="7222277" y="2374029"/>
            <a:ext cx="1775854" cy="1775851"/>
            <a:chOff x="7222277" y="2374029"/>
            <a:chExt cx="1775854" cy="1775851"/>
          </a:xfrm>
        </p:grpSpPr>
        <p:sp>
          <p:nvSpPr>
            <p:cNvPr id="6" name="îṣḷíďê"/>
            <p:cNvSpPr/>
            <p:nvPr/>
          </p:nvSpPr>
          <p:spPr>
            <a:xfrm>
              <a:off x="7222277" y="2374029"/>
              <a:ext cx="1775854" cy="1775851"/>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7" name="ïṧļîḍè"/>
            <p:cNvSpPr/>
            <p:nvPr/>
          </p:nvSpPr>
          <p:spPr>
            <a:xfrm>
              <a:off x="7372673" y="2524423"/>
              <a:ext cx="1475064" cy="1475063"/>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grpSp>
      <p:grpSp>
        <p:nvGrpSpPr>
          <p:cNvPr id="8" name="组合 7"/>
          <p:cNvGrpSpPr/>
          <p:nvPr/>
        </p:nvGrpSpPr>
        <p:grpSpPr>
          <a:xfrm>
            <a:off x="2695714" y="4503170"/>
            <a:ext cx="2772160" cy="957185"/>
            <a:chOff x="3624780" y="2412339"/>
            <a:chExt cx="2772160" cy="957185"/>
          </a:xfrm>
        </p:grpSpPr>
        <p:sp>
          <p:nvSpPr>
            <p:cNvPr id="9" name="文本框 8"/>
            <p:cNvSpPr txBox="1"/>
            <p:nvPr/>
          </p:nvSpPr>
          <p:spPr>
            <a:xfrm>
              <a:off x="3943970"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10" name="文本框 9"/>
            <p:cNvSpPr txBox="1"/>
            <p:nvPr/>
          </p:nvSpPr>
          <p:spPr>
            <a:xfrm>
              <a:off x="3624780" y="2750893"/>
              <a:ext cx="2772160" cy="61863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grpSp>
      <p:grpSp>
        <p:nvGrpSpPr>
          <p:cNvPr id="11" name="组合 10"/>
          <p:cNvGrpSpPr/>
          <p:nvPr/>
        </p:nvGrpSpPr>
        <p:grpSpPr>
          <a:xfrm>
            <a:off x="6724124" y="4503170"/>
            <a:ext cx="2772160" cy="957185"/>
            <a:chOff x="3624780" y="2412339"/>
            <a:chExt cx="2772160" cy="957185"/>
          </a:xfrm>
        </p:grpSpPr>
        <p:sp>
          <p:nvSpPr>
            <p:cNvPr id="12" name="文本框 11"/>
            <p:cNvSpPr txBox="1"/>
            <p:nvPr/>
          </p:nvSpPr>
          <p:spPr>
            <a:xfrm>
              <a:off x="3943970" y="2412339"/>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标题文字添加</a:t>
              </a:r>
            </a:p>
          </p:txBody>
        </p:sp>
        <p:sp>
          <p:nvSpPr>
            <p:cNvPr id="13" name="文本框 12"/>
            <p:cNvSpPr txBox="1"/>
            <p:nvPr/>
          </p:nvSpPr>
          <p:spPr>
            <a:xfrm>
              <a:off x="3624780" y="2750893"/>
              <a:ext cx="2772160" cy="61863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14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lumMod val="65000"/>
                      <a:lumOff val="35000"/>
                    </a:srgbClr>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The user can demonstrate on a projector or computer, or presentation and make it film to be used in a wider field</a:t>
              </a:r>
            </a:p>
          </p:txBody>
        </p:sp>
      </p:grpSp>
      <p:sp>
        <p:nvSpPr>
          <p:cNvPr id="15" name="íṣľíḍê"/>
          <p:cNvSpPr/>
          <p:nvPr/>
        </p:nvSpPr>
        <p:spPr>
          <a:xfrm>
            <a:off x="9236484" y="2374028"/>
            <a:ext cx="1775854" cy="1775851"/>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6" name="1"/>
          <p:cNvSpPr/>
          <p:nvPr/>
        </p:nvSpPr>
        <p:spPr>
          <a:xfrm>
            <a:off x="9386879" y="2524422"/>
            <a:ext cx="1475064" cy="1475063"/>
          </a:xfrm>
          <a:prstGeom prst="ellipse">
            <a:avLst/>
          </a:prstGeom>
          <a:solidFill>
            <a:srgbClr val="A70C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7" name="ïšḷíḑé"/>
          <p:cNvSpPr/>
          <p:nvPr/>
        </p:nvSpPr>
        <p:spPr bwMode="auto">
          <a:xfrm>
            <a:off x="9917598" y="2848454"/>
            <a:ext cx="413624" cy="370835"/>
          </a:xfrm>
          <a:custGeom>
            <a:avLst/>
            <a:gdLst>
              <a:gd name="T0" fmla="*/ 116 w 400"/>
              <a:gd name="T1" fmla="*/ 224 h 360"/>
              <a:gd name="T2" fmla="*/ 116 w 400"/>
              <a:gd name="T3" fmla="*/ 100 h 360"/>
              <a:gd name="T4" fmla="*/ 40 w 400"/>
              <a:gd name="T5" fmla="*/ 100 h 360"/>
              <a:gd name="T6" fmla="*/ 0 w 400"/>
              <a:gd name="T7" fmla="*/ 140 h 360"/>
              <a:gd name="T8" fmla="*/ 0 w 400"/>
              <a:gd name="T9" fmla="*/ 260 h 360"/>
              <a:gd name="T10" fmla="*/ 40 w 400"/>
              <a:gd name="T11" fmla="*/ 300 h 360"/>
              <a:gd name="T12" fmla="*/ 60 w 400"/>
              <a:gd name="T13" fmla="*/ 300 h 360"/>
              <a:gd name="T14" fmla="*/ 60 w 400"/>
              <a:gd name="T15" fmla="*/ 360 h 360"/>
              <a:gd name="T16" fmla="*/ 120 w 400"/>
              <a:gd name="T17" fmla="*/ 300 h 360"/>
              <a:gd name="T18" fmla="*/ 220 w 400"/>
              <a:gd name="T19" fmla="*/ 300 h 360"/>
              <a:gd name="T20" fmla="*/ 260 w 400"/>
              <a:gd name="T21" fmla="*/ 260 h 360"/>
              <a:gd name="T22" fmla="*/ 260 w 400"/>
              <a:gd name="T23" fmla="*/ 223 h 360"/>
              <a:gd name="T24" fmla="*/ 256 w 400"/>
              <a:gd name="T25" fmla="*/ 224 h 360"/>
              <a:gd name="T26" fmla="*/ 116 w 400"/>
              <a:gd name="T27" fmla="*/ 224 h 360"/>
              <a:gd name="T28" fmla="*/ 360 w 400"/>
              <a:gd name="T29" fmla="*/ 0 h 360"/>
              <a:gd name="T30" fmla="*/ 180 w 400"/>
              <a:gd name="T31" fmla="*/ 0 h 360"/>
              <a:gd name="T32" fmla="*/ 140 w 400"/>
              <a:gd name="T33" fmla="*/ 40 h 360"/>
              <a:gd name="T34" fmla="*/ 140 w 400"/>
              <a:gd name="T35" fmla="*/ 200 h 360"/>
              <a:gd name="T36" fmla="*/ 280 w 400"/>
              <a:gd name="T37" fmla="*/ 200 h 360"/>
              <a:gd name="T38" fmla="*/ 340 w 400"/>
              <a:gd name="T39" fmla="*/ 260 h 360"/>
              <a:gd name="T40" fmla="*/ 340 w 400"/>
              <a:gd name="T41" fmla="*/ 200 h 360"/>
              <a:gd name="T42" fmla="*/ 360 w 400"/>
              <a:gd name="T43" fmla="*/ 200 h 360"/>
              <a:gd name="T44" fmla="*/ 400 w 400"/>
              <a:gd name="T45" fmla="*/ 160 h 360"/>
              <a:gd name="T46" fmla="*/ 400 w 400"/>
              <a:gd name="T47" fmla="*/ 40 h 360"/>
              <a:gd name="T48" fmla="*/ 360 w 400"/>
              <a:gd name="T4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0" h="360">
                <a:moveTo>
                  <a:pt x="116" y="224"/>
                </a:moveTo>
                <a:cubicBezTo>
                  <a:pt x="116" y="100"/>
                  <a:pt x="116" y="100"/>
                  <a:pt x="116" y="100"/>
                </a:cubicBezTo>
                <a:cubicBezTo>
                  <a:pt x="40" y="100"/>
                  <a:pt x="40" y="100"/>
                  <a:pt x="40" y="100"/>
                </a:cubicBezTo>
                <a:cubicBezTo>
                  <a:pt x="18" y="100"/>
                  <a:pt x="0" y="118"/>
                  <a:pt x="0" y="140"/>
                </a:cubicBezTo>
                <a:cubicBezTo>
                  <a:pt x="0" y="260"/>
                  <a:pt x="0" y="260"/>
                  <a:pt x="0" y="260"/>
                </a:cubicBezTo>
                <a:cubicBezTo>
                  <a:pt x="0" y="282"/>
                  <a:pt x="18" y="300"/>
                  <a:pt x="40" y="300"/>
                </a:cubicBezTo>
                <a:cubicBezTo>
                  <a:pt x="60" y="300"/>
                  <a:pt x="60" y="300"/>
                  <a:pt x="60" y="300"/>
                </a:cubicBezTo>
                <a:cubicBezTo>
                  <a:pt x="60" y="360"/>
                  <a:pt x="60" y="360"/>
                  <a:pt x="60" y="360"/>
                </a:cubicBezTo>
                <a:cubicBezTo>
                  <a:pt x="120" y="300"/>
                  <a:pt x="120" y="300"/>
                  <a:pt x="120" y="300"/>
                </a:cubicBezTo>
                <a:cubicBezTo>
                  <a:pt x="220" y="300"/>
                  <a:pt x="220" y="300"/>
                  <a:pt x="220" y="300"/>
                </a:cubicBezTo>
                <a:cubicBezTo>
                  <a:pt x="242" y="300"/>
                  <a:pt x="260" y="282"/>
                  <a:pt x="260" y="260"/>
                </a:cubicBezTo>
                <a:cubicBezTo>
                  <a:pt x="260" y="223"/>
                  <a:pt x="260" y="223"/>
                  <a:pt x="260" y="223"/>
                </a:cubicBezTo>
                <a:cubicBezTo>
                  <a:pt x="258" y="224"/>
                  <a:pt x="257" y="224"/>
                  <a:pt x="256" y="224"/>
                </a:cubicBezTo>
                <a:lnTo>
                  <a:pt x="116" y="224"/>
                </a:lnTo>
                <a:close/>
                <a:moveTo>
                  <a:pt x="360" y="0"/>
                </a:moveTo>
                <a:cubicBezTo>
                  <a:pt x="180" y="0"/>
                  <a:pt x="180" y="0"/>
                  <a:pt x="180" y="0"/>
                </a:cubicBezTo>
                <a:cubicBezTo>
                  <a:pt x="158" y="0"/>
                  <a:pt x="140" y="18"/>
                  <a:pt x="140" y="40"/>
                </a:cubicBezTo>
                <a:cubicBezTo>
                  <a:pt x="140" y="200"/>
                  <a:pt x="140" y="200"/>
                  <a:pt x="140" y="200"/>
                </a:cubicBezTo>
                <a:cubicBezTo>
                  <a:pt x="280" y="200"/>
                  <a:pt x="280" y="200"/>
                  <a:pt x="280" y="200"/>
                </a:cubicBezTo>
                <a:cubicBezTo>
                  <a:pt x="340" y="260"/>
                  <a:pt x="340" y="260"/>
                  <a:pt x="340" y="260"/>
                </a:cubicBezTo>
                <a:cubicBezTo>
                  <a:pt x="340" y="200"/>
                  <a:pt x="340" y="200"/>
                  <a:pt x="3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path>
            </a:pathLst>
          </a:custGeom>
          <a:solidFill>
            <a:schemeClr val="bg2"/>
          </a:solidFill>
          <a:ln>
            <a:noFill/>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18" name="文本框 17"/>
          <p:cNvSpPr txBox="1"/>
          <p:nvPr/>
        </p:nvSpPr>
        <p:spPr>
          <a:xfrm>
            <a:off x="9358270" y="3369683"/>
            <a:ext cx="1503674"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文字添加</a:t>
            </a:r>
          </a:p>
        </p:txBody>
      </p:sp>
      <p:sp>
        <p:nvSpPr>
          <p:cNvPr id="20" name="išḻïďè"/>
          <p:cNvSpPr/>
          <p:nvPr/>
        </p:nvSpPr>
        <p:spPr>
          <a:xfrm>
            <a:off x="5208072" y="2374028"/>
            <a:ext cx="1775854" cy="1775851"/>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1" name="1"/>
          <p:cNvSpPr/>
          <p:nvPr/>
        </p:nvSpPr>
        <p:spPr>
          <a:xfrm>
            <a:off x="5358468" y="2524422"/>
            <a:ext cx="1475064" cy="1475063"/>
          </a:xfrm>
          <a:prstGeom prst="ellipse">
            <a:avLst/>
          </a:prstGeom>
          <a:solidFill>
            <a:srgbClr val="A70C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2" name="işļîďè"/>
          <p:cNvSpPr/>
          <p:nvPr/>
        </p:nvSpPr>
        <p:spPr bwMode="auto">
          <a:xfrm>
            <a:off x="5797105" y="2775566"/>
            <a:ext cx="597789" cy="450879"/>
          </a:xfrm>
          <a:custGeom>
            <a:avLst/>
            <a:gdLst>
              <a:gd name="T0" fmla="*/ 69 w 406"/>
              <a:gd name="T1" fmla="*/ 199 h 306"/>
              <a:gd name="T2" fmla="*/ 129 w 406"/>
              <a:gd name="T3" fmla="*/ 270 h 306"/>
              <a:gd name="T4" fmla="*/ 203 w 406"/>
              <a:gd name="T5" fmla="*/ 306 h 306"/>
              <a:gd name="T6" fmla="*/ 275 w 406"/>
              <a:gd name="T7" fmla="*/ 272 h 306"/>
              <a:gd name="T8" fmla="*/ 313 w 406"/>
              <a:gd name="T9" fmla="*/ 212 h 306"/>
              <a:gd name="T10" fmla="*/ 203 w 406"/>
              <a:gd name="T11" fmla="*/ 266 h 306"/>
              <a:gd name="T12" fmla="*/ 69 w 406"/>
              <a:gd name="T13" fmla="*/ 199 h 306"/>
              <a:gd name="T14" fmla="*/ 393 w 406"/>
              <a:gd name="T15" fmla="*/ 101 h 306"/>
              <a:gd name="T16" fmla="*/ 226 w 406"/>
              <a:gd name="T17" fmla="*/ 7 h 306"/>
              <a:gd name="T18" fmla="*/ 179 w 406"/>
              <a:gd name="T19" fmla="*/ 7 h 306"/>
              <a:gd name="T20" fmla="*/ 13 w 406"/>
              <a:gd name="T21" fmla="*/ 101 h 306"/>
              <a:gd name="T22" fmla="*/ 13 w 406"/>
              <a:gd name="T23" fmla="*/ 127 h 306"/>
              <a:gd name="T24" fmla="*/ 179 w 406"/>
              <a:gd name="T25" fmla="*/ 220 h 306"/>
              <a:gd name="T26" fmla="*/ 226 w 406"/>
              <a:gd name="T27" fmla="*/ 220 h 306"/>
              <a:gd name="T28" fmla="*/ 334 w 406"/>
              <a:gd name="T29" fmla="*/ 160 h 306"/>
              <a:gd name="T30" fmla="*/ 217 w 406"/>
              <a:gd name="T31" fmla="*/ 133 h 306"/>
              <a:gd name="T32" fmla="*/ 203 w 406"/>
              <a:gd name="T33" fmla="*/ 135 h 306"/>
              <a:gd name="T34" fmla="*/ 165 w 406"/>
              <a:gd name="T35" fmla="*/ 112 h 306"/>
              <a:gd name="T36" fmla="*/ 203 w 406"/>
              <a:gd name="T37" fmla="*/ 89 h 306"/>
              <a:gd name="T38" fmla="*/ 238 w 406"/>
              <a:gd name="T39" fmla="*/ 104 h 306"/>
              <a:gd name="T40" fmla="*/ 362 w 406"/>
              <a:gd name="T41" fmla="*/ 145 h 306"/>
              <a:gd name="T42" fmla="*/ 393 w 406"/>
              <a:gd name="T43" fmla="*/ 127 h 306"/>
              <a:gd name="T44" fmla="*/ 393 w 406"/>
              <a:gd name="T45" fmla="*/ 101 h 306"/>
              <a:gd name="T46" fmla="*/ 342 w 406"/>
              <a:gd name="T47" fmla="*/ 277 h 306"/>
              <a:gd name="T48" fmla="*/ 370 w 406"/>
              <a:gd name="T49" fmla="*/ 275 h 306"/>
              <a:gd name="T50" fmla="*/ 362 w 406"/>
              <a:gd name="T51" fmla="*/ 145 h 306"/>
              <a:gd name="T52" fmla="*/ 334 w 406"/>
              <a:gd name="T53" fmla="*/ 160 h 306"/>
              <a:gd name="T54" fmla="*/ 342 w 406"/>
              <a:gd name="T55" fmla="*/ 27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306">
                <a:moveTo>
                  <a:pt x="69" y="199"/>
                </a:moveTo>
                <a:cubicBezTo>
                  <a:pt x="78" y="236"/>
                  <a:pt x="90" y="253"/>
                  <a:pt x="129" y="270"/>
                </a:cubicBezTo>
                <a:cubicBezTo>
                  <a:pt x="169" y="287"/>
                  <a:pt x="187" y="306"/>
                  <a:pt x="203" y="306"/>
                </a:cubicBezTo>
                <a:cubicBezTo>
                  <a:pt x="218" y="306"/>
                  <a:pt x="236" y="289"/>
                  <a:pt x="275" y="272"/>
                </a:cubicBezTo>
                <a:cubicBezTo>
                  <a:pt x="314" y="255"/>
                  <a:pt x="304" y="250"/>
                  <a:pt x="313" y="212"/>
                </a:cubicBezTo>
                <a:cubicBezTo>
                  <a:pt x="203" y="266"/>
                  <a:pt x="203" y="266"/>
                  <a:pt x="203" y="266"/>
                </a:cubicBezTo>
                <a:lnTo>
                  <a:pt x="69" y="199"/>
                </a:lnTo>
                <a:close/>
                <a:moveTo>
                  <a:pt x="393" y="101"/>
                </a:moveTo>
                <a:cubicBezTo>
                  <a:pt x="226" y="7"/>
                  <a:pt x="226" y="7"/>
                  <a:pt x="226" y="7"/>
                </a:cubicBezTo>
                <a:cubicBezTo>
                  <a:pt x="213" y="0"/>
                  <a:pt x="192" y="0"/>
                  <a:pt x="179" y="7"/>
                </a:cubicBezTo>
                <a:cubicBezTo>
                  <a:pt x="13" y="101"/>
                  <a:pt x="13" y="101"/>
                  <a:pt x="13" y="101"/>
                </a:cubicBezTo>
                <a:cubicBezTo>
                  <a:pt x="0" y="108"/>
                  <a:pt x="0" y="120"/>
                  <a:pt x="13" y="127"/>
                </a:cubicBezTo>
                <a:cubicBezTo>
                  <a:pt x="179" y="220"/>
                  <a:pt x="179" y="220"/>
                  <a:pt x="179" y="220"/>
                </a:cubicBezTo>
                <a:cubicBezTo>
                  <a:pt x="192" y="228"/>
                  <a:pt x="213" y="228"/>
                  <a:pt x="226" y="220"/>
                </a:cubicBezTo>
                <a:cubicBezTo>
                  <a:pt x="334" y="160"/>
                  <a:pt x="334" y="160"/>
                  <a:pt x="334" y="160"/>
                </a:cubicBezTo>
                <a:cubicBezTo>
                  <a:pt x="217" y="133"/>
                  <a:pt x="217" y="133"/>
                  <a:pt x="217" y="133"/>
                </a:cubicBezTo>
                <a:cubicBezTo>
                  <a:pt x="213" y="134"/>
                  <a:pt x="208" y="135"/>
                  <a:pt x="203" y="135"/>
                </a:cubicBezTo>
                <a:cubicBezTo>
                  <a:pt x="182" y="135"/>
                  <a:pt x="165" y="124"/>
                  <a:pt x="165" y="112"/>
                </a:cubicBezTo>
                <a:cubicBezTo>
                  <a:pt x="165" y="99"/>
                  <a:pt x="182" y="89"/>
                  <a:pt x="203" y="89"/>
                </a:cubicBezTo>
                <a:cubicBezTo>
                  <a:pt x="219" y="89"/>
                  <a:pt x="233" y="95"/>
                  <a:pt x="238" y="104"/>
                </a:cubicBezTo>
                <a:cubicBezTo>
                  <a:pt x="362" y="145"/>
                  <a:pt x="362" y="145"/>
                  <a:pt x="362" y="145"/>
                </a:cubicBezTo>
                <a:cubicBezTo>
                  <a:pt x="393" y="127"/>
                  <a:pt x="393" y="127"/>
                  <a:pt x="393" y="127"/>
                </a:cubicBezTo>
                <a:cubicBezTo>
                  <a:pt x="406" y="120"/>
                  <a:pt x="406" y="108"/>
                  <a:pt x="393" y="101"/>
                </a:cubicBezTo>
                <a:close/>
                <a:moveTo>
                  <a:pt x="342" y="277"/>
                </a:moveTo>
                <a:cubicBezTo>
                  <a:pt x="341" y="285"/>
                  <a:pt x="368" y="298"/>
                  <a:pt x="370" y="275"/>
                </a:cubicBezTo>
                <a:cubicBezTo>
                  <a:pt x="382" y="174"/>
                  <a:pt x="362" y="145"/>
                  <a:pt x="362" y="145"/>
                </a:cubicBezTo>
                <a:cubicBezTo>
                  <a:pt x="334" y="160"/>
                  <a:pt x="334" y="160"/>
                  <a:pt x="334" y="160"/>
                </a:cubicBezTo>
                <a:cubicBezTo>
                  <a:pt x="334" y="160"/>
                  <a:pt x="358" y="183"/>
                  <a:pt x="342" y="277"/>
                </a:cubicBezTo>
                <a:close/>
              </a:path>
            </a:pathLst>
          </a:custGeom>
          <a:solidFill>
            <a:schemeClr val="bg2"/>
          </a:solidFill>
          <a:ln>
            <a:noFill/>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3" name="文本框 22"/>
          <p:cNvSpPr txBox="1"/>
          <p:nvPr/>
        </p:nvSpPr>
        <p:spPr>
          <a:xfrm>
            <a:off x="5358468" y="3369683"/>
            <a:ext cx="1503674"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文字添加</a:t>
            </a:r>
          </a:p>
        </p:txBody>
      </p:sp>
      <p:sp>
        <p:nvSpPr>
          <p:cNvPr id="25" name="1"/>
          <p:cNvSpPr/>
          <p:nvPr/>
        </p:nvSpPr>
        <p:spPr>
          <a:xfrm>
            <a:off x="1179662" y="2374029"/>
            <a:ext cx="1775854" cy="1775851"/>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6" name="1"/>
          <p:cNvSpPr/>
          <p:nvPr/>
        </p:nvSpPr>
        <p:spPr>
          <a:xfrm>
            <a:off x="1330057" y="2524423"/>
            <a:ext cx="1475064" cy="1475063"/>
          </a:xfrm>
          <a:prstGeom prst="ellipse">
            <a:avLst/>
          </a:prstGeom>
          <a:solidFill>
            <a:srgbClr val="A70C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7" name="1"/>
          <p:cNvSpPr/>
          <p:nvPr/>
        </p:nvSpPr>
        <p:spPr bwMode="auto">
          <a:xfrm>
            <a:off x="1807039" y="2736520"/>
            <a:ext cx="521101" cy="489925"/>
          </a:xfrm>
          <a:custGeom>
            <a:avLst/>
            <a:gdLst>
              <a:gd name="T0" fmla="*/ 344 w 402"/>
              <a:gd name="T1" fmla="*/ 125 h 382"/>
              <a:gd name="T2" fmla="*/ 303 w 402"/>
              <a:gd name="T3" fmla="*/ 13 h 382"/>
              <a:gd name="T4" fmla="*/ 284 w 402"/>
              <a:gd name="T5" fmla="*/ 3 h 382"/>
              <a:gd name="T6" fmla="*/ 12 w 402"/>
              <a:gd name="T7" fmla="*/ 102 h 382"/>
              <a:gd name="T8" fmla="*/ 3 w 402"/>
              <a:gd name="T9" fmla="*/ 122 h 382"/>
              <a:gd name="T10" fmla="*/ 46 w 402"/>
              <a:gd name="T11" fmla="*/ 241 h 382"/>
              <a:gd name="T12" fmla="*/ 46 w 402"/>
              <a:gd name="T13" fmla="*/ 177 h 382"/>
              <a:gd name="T14" fmla="*/ 97 w 402"/>
              <a:gd name="T15" fmla="*/ 125 h 382"/>
              <a:gd name="T16" fmla="*/ 169 w 402"/>
              <a:gd name="T17" fmla="*/ 125 h 382"/>
              <a:gd name="T18" fmla="*/ 255 w 402"/>
              <a:gd name="T19" fmla="*/ 65 h 382"/>
              <a:gd name="T20" fmla="*/ 304 w 402"/>
              <a:gd name="T21" fmla="*/ 125 h 382"/>
              <a:gd name="T22" fmla="*/ 344 w 402"/>
              <a:gd name="T23" fmla="*/ 125 h 382"/>
              <a:gd name="T24" fmla="*/ 387 w 402"/>
              <a:gd name="T25" fmla="*/ 161 h 382"/>
              <a:gd name="T26" fmla="*/ 97 w 402"/>
              <a:gd name="T27" fmla="*/ 161 h 382"/>
              <a:gd name="T28" fmla="*/ 82 w 402"/>
              <a:gd name="T29" fmla="*/ 177 h 382"/>
              <a:gd name="T30" fmla="*/ 82 w 402"/>
              <a:gd name="T31" fmla="*/ 366 h 382"/>
              <a:gd name="T32" fmla="*/ 97 w 402"/>
              <a:gd name="T33" fmla="*/ 382 h 382"/>
              <a:gd name="T34" fmla="*/ 387 w 402"/>
              <a:gd name="T35" fmla="*/ 382 h 382"/>
              <a:gd name="T36" fmla="*/ 402 w 402"/>
              <a:gd name="T37" fmla="*/ 366 h 382"/>
              <a:gd name="T38" fmla="*/ 402 w 402"/>
              <a:gd name="T39" fmla="*/ 177 h 382"/>
              <a:gd name="T40" fmla="*/ 387 w 402"/>
              <a:gd name="T41" fmla="*/ 161 h 382"/>
              <a:gd name="T42" fmla="*/ 364 w 402"/>
              <a:gd name="T43" fmla="*/ 342 h 382"/>
              <a:gd name="T44" fmla="*/ 125 w 402"/>
              <a:gd name="T45" fmla="*/ 342 h 382"/>
              <a:gd name="T46" fmla="*/ 125 w 402"/>
              <a:gd name="T47" fmla="*/ 307 h 382"/>
              <a:gd name="T48" fmla="*/ 161 w 402"/>
              <a:gd name="T49" fmla="*/ 222 h 382"/>
              <a:gd name="T50" fmla="*/ 217 w 402"/>
              <a:gd name="T51" fmla="*/ 290 h 382"/>
              <a:gd name="T52" fmla="*/ 269 w 402"/>
              <a:gd name="T53" fmla="*/ 237 h 382"/>
              <a:gd name="T54" fmla="*/ 336 w 402"/>
              <a:gd name="T55" fmla="*/ 213 h 382"/>
              <a:gd name="T56" fmla="*/ 364 w 402"/>
              <a:gd name="T57" fmla="*/ 277 h 382"/>
              <a:gd name="T58" fmla="*/ 364 w 402"/>
              <a:gd name="T59" fmla="*/ 34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2" h="382">
                <a:moveTo>
                  <a:pt x="344" y="125"/>
                </a:moveTo>
                <a:cubicBezTo>
                  <a:pt x="303" y="13"/>
                  <a:pt x="303" y="13"/>
                  <a:pt x="303" y="13"/>
                </a:cubicBezTo>
                <a:cubicBezTo>
                  <a:pt x="300" y="4"/>
                  <a:pt x="291" y="0"/>
                  <a:pt x="284" y="3"/>
                </a:cubicBezTo>
                <a:cubicBezTo>
                  <a:pt x="12" y="102"/>
                  <a:pt x="12" y="102"/>
                  <a:pt x="12" y="102"/>
                </a:cubicBezTo>
                <a:cubicBezTo>
                  <a:pt x="4" y="105"/>
                  <a:pt x="0" y="114"/>
                  <a:pt x="3" y="122"/>
                </a:cubicBezTo>
                <a:cubicBezTo>
                  <a:pt x="46" y="241"/>
                  <a:pt x="46" y="241"/>
                  <a:pt x="46" y="241"/>
                </a:cubicBezTo>
                <a:cubicBezTo>
                  <a:pt x="46" y="177"/>
                  <a:pt x="46" y="177"/>
                  <a:pt x="46" y="177"/>
                </a:cubicBezTo>
                <a:cubicBezTo>
                  <a:pt x="46" y="149"/>
                  <a:pt x="69" y="125"/>
                  <a:pt x="97" y="125"/>
                </a:cubicBezTo>
                <a:cubicBezTo>
                  <a:pt x="169" y="125"/>
                  <a:pt x="169" y="125"/>
                  <a:pt x="169" y="125"/>
                </a:cubicBezTo>
                <a:cubicBezTo>
                  <a:pt x="255" y="65"/>
                  <a:pt x="255" y="65"/>
                  <a:pt x="255" y="65"/>
                </a:cubicBezTo>
                <a:cubicBezTo>
                  <a:pt x="304" y="125"/>
                  <a:pt x="304" y="125"/>
                  <a:pt x="304" y="125"/>
                </a:cubicBezTo>
                <a:lnTo>
                  <a:pt x="344" y="125"/>
                </a:lnTo>
                <a:close/>
                <a:moveTo>
                  <a:pt x="387" y="161"/>
                </a:moveTo>
                <a:cubicBezTo>
                  <a:pt x="97" y="161"/>
                  <a:pt x="97" y="161"/>
                  <a:pt x="97" y="161"/>
                </a:cubicBezTo>
                <a:cubicBezTo>
                  <a:pt x="89" y="161"/>
                  <a:pt x="82" y="169"/>
                  <a:pt x="82" y="177"/>
                </a:cubicBezTo>
                <a:cubicBezTo>
                  <a:pt x="82" y="366"/>
                  <a:pt x="82" y="366"/>
                  <a:pt x="82" y="366"/>
                </a:cubicBezTo>
                <a:cubicBezTo>
                  <a:pt x="82" y="375"/>
                  <a:pt x="89" y="382"/>
                  <a:pt x="97" y="382"/>
                </a:cubicBezTo>
                <a:cubicBezTo>
                  <a:pt x="387" y="382"/>
                  <a:pt x="387" y="382"/>
                  <a:pt x="387" y="382"/>
                </a:cubicBezTo>
                <a:cubicBezTo>
                  <a:pt x="395" y="382"/>
                  <a:pt x="402" y="375"/>
                  <a:pt x="402" y="366"/>
                </a:cubicBezTo>
                <a:cubicBezTo>
                  <a:pt x="402" y="177"/>
                  <a:pt x="402" y="177"/>
                  <a:pt x="402" y="177"/>
                </a:cubicBezTo>
                <a:cubicBezTo>
                  <a:pt x="402" y="169"/>
                  <a:pt x="395" y="161"/>
                  <a:pt x="387" y="161"/>
                </a:cubicBezTo>
                <a:close/>
                <a:moveTo>
                  <a:pt x="364" y="342"/>
                </a:moveTo>
                <a:cubicBezTo>
                  <a:pt x="125" y="342"/>
                  <a:pt x="125" y="342"/>
                  <a:pt x="125" y="342"/>
                </a:cubicBezTo>
                <a:cubicBezTo>
                  <a:pt x="125" y="307"/>
                  <a:pt x="125" y="307"/>
                  <a:pt x="125" y="307"/>
                </a:cubicBezTo>
                <a:cubicBezTo>
                  <a:pt x="161" y="222"/>
                  <a:pt x="161" y="222"/>
                  <a:pt x="161" y="222"/>
                </a:cubicBezTo>
                <a:cubicBezTo>
                  <a:pt x="217" y="290"/>
                  <a:pt x="217" y="290"/>
                  <a:pt x="217" y="290"/>
                </a:cubicBezTo>
                <a:cubicBezTo>
                  <a:pt x="269" y="237"/>
                  <a:pt x="269" y="237"/>
                  <a:pt x="269" y="237"/>
                </a:cubicBezTo>
                <a:cubicBezTo>
                  <a:pt x="336" y="213"/>
                  <a:pt x="336" y="213"/>
                  <a:pt x="336" y="213"/>
                </a:cubicBezTo>
                <a:cubicBezTo>
                  <a:pt x="364" y="277"/>
                  <a:pt x="364" y="277"/>
                  <a:pt x="364" y="277"/>
                </a:cubicBezTo>
                <a:lnTo>
                  <a:pt x="364" y="342"/>
                </a:lnTo>
                <a:close/>
              </a:path>
            </a:pathLst>
          </a:custGeom>
          <a:solidFill>
            <a:schemeClr val="bg2"/>
          </a:solidFill>
          <a:ln>
            <a:noFill/>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28" name="文本框 27"/>
          <p:cNvSpPr txBox="1"/>
          <p:nvPr/>
        </p:nvSpPr>
        <p:spPr>
          <a:xfrm>
            <a:off x="1301447" y="3369683"/>
            <a:ext cx="1503674" cy="36933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rPr>
              <a:t>文字添加</a:t>
            </a:r>
          </a:p>
        </p:txBody>
      </p:sp>
      <p:sp>
        <p:nvSpPr>
          <p:cNvPr id="34" name="标题 1"/>
          <p:cNvSpPr txBox="1"/>
          <p:nvPr/>
        </p:nvSpPr>
        <p:spPr>
          <a:xfrm>
            <a:off x="0" y="528638"/>
            <a:ext cx="4691063" cy="6492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一、研究背景</a:t>
            </a:r>
          </a:p>
        </p:txBody>
      </p:sp>
      <p:sp>
        <p:nvSpPr>
          <p:cNvPr id="40" name="五边形 8"/>
          <p:cNvSpPr>
            <a:spLocks noChangeArrowheads="1"/>
          </p:cNvSpPr>
          <p:nvPr/>
        </p:nvSpPr>
        <p:spPr bwMode="auto">
          <a:xfrm>
            <a:off x="0" y="501650"/>
            <a:ext cx="4691063" cy="661988"/>
          </a:xfrm>
          <a:prstGeom prst="homePlate">
            <a:avLst>
              <a:gd name="adj" fmla="val 45226"/>
            </a:avLst>
          </a:prstGeom>
          <a:solidFill>
            <a:srgbClr val="8C0A17"/>
          </a:solidFill>
          <a:ln w="12700" cmpd="sng">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1" name="燕尾形 9"/>
          <p:cNvSpPr>
            <a:spLocks noChangeArrowheads="1"/>
          </p:cNvSpPr>
          <p:nvPr/>
        </p:nvSpPr>
        <p:spPr bwMode="auto">
          <a:xfrm>
            <a:off x="187325" y="639763"/>
            <a:ext cx="312738" cy="384175"/>
          </a:xfrm>
          <a:prstGeom prst="chevron">
            <a:avLst>
              <a:gd name="adj" fmla="val 50000"/>
            </a:avLst>
          </a:prstGeom>
          <a:solidFill>
            <a:srgbClr val="D40F23"/>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2" name="燕尾形 10"/>
          <p:cNvSpPr>
            <a:spLocks noChangeArrowheads="1"/>
          </p:cNvSpPr>
          <p:nvPr/>
        </p:nvSpPr>
        <p:spPr bwMode="auto">
          <a:xfrm>
            <a:off x="461963" y="639763"/>
            <a:ext cx="312737" cy="384175"/>
          </a:xfrm>
          <a:prstGeom prst="chevron">
            <a:avLst>
              <a:gd name="adj" fmla="val 50000"/>
            </a:avLst>
          </a:prstGeom>
          <a:solidFill>
            <a:schemeClr val="bg1"/>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sp>
        <p:nvSpPr>
          <p:cNvPr id="43" name="文本框 42"/>
          <p:cNvSpPr txBox="1"/>
          <p:nvPr/>
        </p:nvSpPr>
        <p:spPr>
          <a:xfrm>
            <a:off x="993276" y="565855"/>
            <a:ext cx="4198105"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Light" panose="020B0300000000000000" pitchFamily="34" charset="-122"/>
                <a:ea typeface="思源黑体 CN Light" panose="020B0300000000000000" pitchFamily="34" charset="-122"/>
                <a:sym typeface="思源黑体 Light" panose="020B0300000000000000" pitchFamily="34" charset="-122"/>
              </a:rPr>
              <a:t>添加文字标题</a:t>
            </a:r>
            <a:endParaRPr kumimoji="0" lang="zh-CN" altLang="en-US" sz="2800" b="1" i="0" u="none" strike="noStrike" kern="1200" cap="none" spc="0" normalizeH="0" baseline="0" noProof="0" dirty="0">
              <a:ln>
                <a:noFill/>
              </a:ln>
              <a:solidFill>
                <a:schemeClr val="bg1"/>
              </a:solidFill>
              <a:effectLst/>
              <a:uLnTx/>
              <a:uFillTx/>
              <a:latin typeface="思源黑体 Light" panose="020B0300000000000000" pitchFamily="34" charset="-122"/>
              <a:ea typeface="思源黑体 CN Light" panose="020B0300000000000000" pitchFamily="34" charset="-122"/>
              <a:sym typeface="思源黑体 Light" panose="020B0300000000000000" pitchFamily="34" charset="-122"/>
            </a:endParaRPr>
          </a:p>
        </p:txBody>
      </p:sp>
      <p:pic>
        <p:nvPicPr>
          <p:cNvPr id="44" name="Picture 43" descr="118-苏州大学-logo.png"/>
          <p:cNvPicPr>
            <a:picLocks noChangeAspect="1"/>
          </p:cNvPicPr>
          <p:nvPr/>
        </p:nvPicPr>
        <p:blipFill>
          <a:blip r:embed="rId6"/>
          <a:stretch>
            <a:fillRect/>
          </a:stretch>
        </p:blipFill>
        <p:spPr>
          <a:xfrm>
            <a:off x="11198724" y="501650"/>
            <a:ext cx="668450" cy="668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
      <a:dk1>
        <a:srgbClr val="333333"/>
      </a:dk1>
      <a:lt1>
        <a:srgbClr val="FFFFFF"/>
      </a:lt1>
      <a:dk2>
        <a:srgbClr val="333333"/>
      </a:dk2>
      <a:lt2>
        <a:srgbClr val="FFFFFF"/>
      </a:lt2>
      <a:accent1>
        <a:srgbClr val="1D69A3"/>
      </a:accent1>
      <a:accent2>
        <a:srgbClr val="84CBC3"/>
      </a:accent2>
      <a:accent3>
        <a:srgbClr val="F8D158"/>
      </a:accent3>
      <a:accent4>
        <a:srgbClr val="F57365"/>
      </a:accent4>
      <a:accent5>
        <a:srgbClr val="7FC9EC"/>
      </a:accent5>
      <a:accent6>
        <a:srgbClr val="8689D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包图主题2">
  <a:themeElements>
    <a:clrScheme name="自定义 361">
      <a:dk1>
        <a:srgbClr val="000000"/>
      </a:dk1>
      <a:lt1>
        <a:srgbClr val="FFFFFF"/>
      </a:lt1>
      <a:dk2>
        <a:srgbClr val="778495"/>
      </a:dk2>
      <a:lt2>
        <a:srgbClr val="F0F0F0"/>
      </a:lt2>
      <a:accent1>
        <a:srgbClr val="437F8F"/>
      </a:accent1>
      <a:accent2>
        <a:srgbClr val="29435B"/>
      </a:accent2>
      <a:accent3>
        <a:srgbClr val="437F8F"/>
      </a:accent3>
      <a:accent4>
        <a:srgbClr val="29435B"/>
      </a:accent4>
      <a:accent5>
        <a:srgbClr val="437F8F"/>
      </a:accent5>
      <a:accent6>
        <a:srgbClr val="29435B"/>
      </a:accent6>
      <a:hlink>
        <a:srgbClr val="437F8F"/>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自定义 6">
      <a:dk1>
        <a:srgbClr val="437F8F"/>
      </a:dk1>
      <a:lt1>
        <a:sysClr val="window" lastClr="FFFFFF"/>
      </a:lt1>
      <a:dk2>
        <a:srgbClr val="29435B"/>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1748</Words>
  <Application>Microsoft Office PowerPoint</Application>
  <PresentationFormat>宽屏</PresentationFormat>
  <Paragraphs>235</Paragraphs>
  <Slides>22</Slides>
  <Notes>16</Notes>
  <HiddenSlides>0</HiddenSlides>
  <MMClips>1</MMClips>
  <ScaleCrop>false</ScaleCrop>
  <HeadingPairs>
    <vt:vector size="6" baseType="variant">
      <vt:variant>
        <vt:lpstr>已用的字体</vt:lpstr>
      </vt:variant>
      <vt:variant>
        <vt:i4>7</vt:i4>
      </vt:variant>
      <vt:variant>
        <vt:lpstr>主题</vt:lpstr>
      </vt:variant>
      <vt:variant>
        <vt:i4>5</vt:i4>
      </vt:variant>
      <vt:variant>
        <vt:lpstr>幻灯片标题</vt:lpstr>
      </vt:variant>
      <vt:variant>
        <vt:i4>22</vt:i4>
      </vt:variant>
    </vt:vector>
  </HeadingPairs>
  <TitlesOfParts>
    <vt:vector size="34" baseType="lpstr">
      <vt:lpstr>等线</vt:lpstr>
      <vt:lpstr>等线 Light</vt:lpstr>
      <vt:lpstr>思源黑体 Light</vt:lpstr>
      <vt:lpstr>微软雅黑</vt:lpstr>
      <vt:lpstr>Arial</vt:lpstr>
      <vt:lpstr>Calibri</vt:lpstr>
      <vt:lpstr>Wingdings</vt:lpstr>
      <vt:lpstr>Office 主题​​</vt:lpstr>
      <vt:lpstr>1_Office 主题​​</vt:lpstr>
      <vt:lpstr>包图主题2</vt:lpstr>
      <vt:lpstr>2_Office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一、研究背景</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淘宝店铺:想搞设计</dc:title>
  <dc:subject>淘宝店铺:想搞设计</dc:subject>
  <dc:creator>淘宝店铺:想搞设计</dc:creator>
  <cp:keywords>淘宝店铺:想搞设计</cp:keywords>
  <dc:description>淘宝店铺:想搞设计</dc:description>
  <cp:lastModifiedBy>pompeya 1</cp:lastModifiedBy>
  <cp:revision>32</cp:revision>
  <dcterms:created xsi:type="dcterms:W3CDTF">2020-08-03T08:39:00Z</dcterms:created>
  <dcterms:modified xsi:type="dcterms:W3CDTF">2022-07-03T02:03:30Z</dcterms:modified>
  <cp:category>淘宝店铺:想搞设计</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2052-11.1.0.9021</vt:lpwstr>
  </property>
</Properties>
</file>